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140753831" r:id="rId2"/>
    <p:sldId id="264" r:id="rId3"/>
    <p:sldId id="263" r:id="rId4"/>
    <p:sldId id="266" r:id="rId5"/>
    <p:sldId id="267" r:id="rId6"/>
    <p:sldId id="268" r:id="rId7"/>
    <p:sldId id="265" r:id="rId8"/>
    <p:sldId id="2140753833" r:id="rId9"/>
    <p:sldId id="2140753834" r:id="rId10"/>
    <p:sldId id="2140753836" r:id="rId11"/>
    <p:sldId id="2140753835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86BC2E-AB3F-41F6-B9C7-A234D4F1C0A6}" v="3" dt="2022-06-03T17:14:44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draza, Francisco Nicolay /CO" userId="93cdeeef-c4f6-482e-a168-eaf4bf6d5922" providerId="ADAL" clId="{3486BC2E-AB3F-41F6-B9C7-A234D4F1C0A6}"/>
    <pc:docChg chg="addSld delSld modSld">
      <pc:chgData name="Pedraza, Francisco Nicolay /CO" userId="93cdeeef-c4f6-482e-a168-eaf4bf6d5922" providerId="ADAL" clId="{3486BC2E-AB3F-41F6-B9C7-A234D4F1C0A6}" dt="2022-06-03T17:14:44.861" v="2"/>
      <pc:docMkLst>
        <pc:docMk/>
      </pc:docMkLst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3910859776" sldId="2140753832"/>
        </pc:sldMkLst>
      </pc:sldChg>
      <pc:sldChg chg="add setBg">
        <pc:chgData name="Pedraza, Francisco Nicolay /CO" userId="93cdeeef-c4f6-482e-a168-eaf4bf6d5922" providerId="ADAL" clId="{3486BC2E-AB3F-41F6-B9C7-A234D4F1C0A6}" dt="2022-06-03T17:14:44.861" v="2"/>
        <pc:sldMkLst>
          <pc:docMk/>
          <pc:sldMk cId="3608823269" sldId="2140753833"/>
        </pc:sldMkLst>
      </pc:sldChg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3735077947" sldId="2140753833"/>
        </pc:sldMkLst>
      </pc:sldChg>
      <pc:sldChg chg="add">
        <pc:chgData name="Pedraza, Francisco Nicolay /CO" userId="93cdeeef-c4f6-482e-a168-eaf4bf6d5922" providerId="ADAL" clId="{3486BC2E-AB3F-41F6-B9C7-A234D4F1C0A6}" dt="2022-06-03T17:14:44.861" v="2"/>
        <pc:sldMkLst>
          <pc:docMk/>
          <pc:sldMk cId="695084552" sldId="2140753834"/>
        </pc:sldMkLst>
      </pc:sldChg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1412728306" sldId="2140753834"/>
        </pc:sldMkLst>
      </pc:sldChg>
      <pc:sldChg chg="add">
        <pc:chgData name="Pedraza, Francisco Nicolay /CO" userId="93cdeeef-c4f6-482e-a168-eaf4bf6d5922" providerId="ADAL" clId="{3486BC2E-AB3F-41F6-B9C7-A234D4F1C0A6}" dt="2022-06-03T17:14:44.861" v="2"/>
        <pc:sldMkLst>
          <pc:docMk/>
          <pc:sldMk cId="922868710" sldId="2140753835"/>
        </pc:sldMkLst>
      </pc:sldChg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3746421682" sldId="2140753835"/>
        </pc:sldMkLst>
      </pc:sldChg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1890095668" sldId="2140753836"/>
        </pc:sldMkLst>
      </pc:sldChg>
      <pc:sldChg chg="add">
        <pc:chgData name="Pedraza, Francisco Nicolay /CO" userId="93cdeeef-c4f6-482e-a168-eaf4bf6d5922" providerId="ADAL" clId="{3486BC2E-AB3F-41F6-B9C7-A234D4F1C0A6}" dt="2022-06-03T17:14:44.861" v="2"/>
        <pc:sldMkLst>
          <pc:docMk/>
          <pc:sldMk cId="3552483792" sldId="2140753836"/>
        </pc:sldMkLst>
      </pc:sldChg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1412018012" sldId="2140753837"/>
        </pc:sldMkLst>
      </pc:sldChg>
      <pc:sldChg chg="add del">
        <pc:chgData name="Pedraza, Francisco Nicolay /CO" userId="93cdeeef-c4f6-482e-a168-eaf4bf6d5922" providerId="ADAL" clId="{3486BC2E-AB3F-41F6-B9C7-A234D4F1C0A6}" dt="2022-06-03T17:14:34.812" v="1"/>
        <pc:sldMkLst>
          <pc:docMk/>
          <pc:sldMk cId="399641198" sldId="214075383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4EFB9E-9ED6-4B21-9CA7-9C1CC31F5932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998263-E594-48B2-8860-7B43DAE61C26}">
      <dgm:prSet phldrT="[Texto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0F857DAF-79D3-44BA-9E5C-6C96AF1CC2A7}" type="parTrans" cxnId="{347AB206-7C94-4B19-ACB6-E075D3F15705}">
      <dgm:prSet/>
      <dgm:spPr/>
      <dgm:t>
        <a:bodyPr/>
        <a:lstStyle/>
        <a:p>
          <a:endParaRPr lang="en-US"/>
        </a:p>
      </dgm:t>
    </dgm:pt>
    <dgm:pt modelId="{E8A9B0C4-6BBF-4971-AAD9-C9D7FFF1382F}" type="sibTrans" cxnId="{347AB206-7C94-4B19-ACB6-E075D3F15705}">
      <dgm:prSet/>
      <dgm:spPr/>
      <dgm:t>
        <a:bodyPr/>
        <a:lstStyle/>
        <a:p>
          <a:endParaRPr lang="en-US"/>
        </a:p>
      </dgm:t>
    </dgm:pt>
    <dgm:pt modelId="{D76E5152-C004-41D0-8F15-11B318173FA1}">
      <dgm:prSet phldrT="[Texto]"/>
      <dgm:spPr>
        <a:noFill/>
        <a:ln>
          <a:noFill/>
        </a:ln>
      </dgm:spPr>
      <dgm:t>
        <a:bodyPr/>
        <a:lstStyle/>
        <a:p>
          <a:r>
            <a:rPr lang="en-US" dirty="0"/>
            <a:t> </a:t>
          </a:r>
        </a:p>
      </dgm:t>
    </dgm:pt>
    <dgm:pt modelId="{CE10B245-471D-4B8B-A299-46154C4C0210}" type="sibTrans" cxnId="{8C54BAA0-9715-4C74-9CF9-8DA076969A75}">
      <dgm:prSet/>
      <dgm:spPr/>
      <dgm:t>
        <a:bodyPr/>
        <a:lstStyle/>
        <a:p>
          <a:endParaRPr lang="en-US"/>
        </a:p>
      </dgm:t>
    </dgm:pt>
    <dgm:pt modelId="{4205756C-B22C-495A-A017-F45124BE3004}" type="parTrans" cxnId="{8C54BAA0-9715-4C74-9CF9-8DA076969A75}">
      <dgm:prSet/>
      <dgm:spPr/>
      <dgm:t>
        <a:bodyPr/>
        <a:lstStyle/>
        <a:p>
          <a:endParaRPr lang="en-US"/>
        </a:p>
      </dgm:t>
    </dgm:pt>
    <dgm:pt modelId="{E493C3AD-707B-4E8D-9017-08AEA432C77C}">
      <dgm:prSet phldrT="[Texto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CEC5DFDC-9000-4CC5-A483-774314FDCB7F}" type="parTrans" cxnId="{975E8290-BDEB-4F6A-9607-4CDFD058E333}">
      <dgm:prSet/>
      <dgm:spPr/>
      <dgm:t>
        <a:bodyPr/>
        <a:lstStyle/>
        <a:p>
          <a:endParaRPr lang="en-US"/>
        </a:p>
      </dgm:t>
    </dgm:pt>
    <dgm:pt modelId="{DAACD095-55D6-4B99-B723-95EB7236A737}" type="sibTrans" cxnId="{975E8290-BDEB-4F6A-9607-4CDFD058E333}">
      <dgm:prSet/>
      <dgm:spPr/>
      <dgm:t>
        <a:bodyPr/>
        <a:lstStyle/>
        <a:p>
          <a:endParaRPr lang="en-US"/>
        </a:p>
      </dgm:t>
    </dgm:pt>
    <dgm:pt modelId="{97B2C077-5B6C-4AA1-813D-0A3CDFE60757}">
      <dgm:prSet phldrT="[Texto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2E0C9CA3-79A3-46C7-9F1A-6FED0CFF1DE1}" type="parTrans" cxnId="{69589E91-D0E8-4144-AF54-5F85ABDE5837}">
      <dgm:prSet/>
      <dgm:spPr/>
      <dgm:t>
        <a:bodyPr/>
        <a:lstStyle/>
        <a:p>
          <a:endParaRPr lang="en-US"/>
        </a:p>
      </dgm:t>
    </dgm:pt>
    <dgm:pt modelId="{08AD7214-66B2-4943-9439-781E7ADCCFBE}" type="sibTrans" cxnId="{69589E91-D0E8-4144-AF54-5F85ABDE5837}">
      <dgm:prSet/>
      <dgm:spPr/>
      <dgm:t>
        <a:bodyPr/>
        <a:lstStyle/>
        <a:p>
          <a:endParaRPr lang="en-US"/>
        </a:p>
      </dgm:t>
    </dgm:pt>
    <dgm:pt modelId="{7A92A464-24FC-4B85-A0DD-E5834B2DA54E}" type="pres">
      <dgm:prSet presAssocID="{464EFB9E-9ED6-4B21-9CA7-9C1CC31F5932}" presName="Name0" presStyleCnt="0">
        <dgm:presLayoutVars>
          <dgm:chMax val="7"/>
          <dgm:chPref val="7"/>
          <dgm:dir/>
        </dgm:presLayoutVars>
      </dgm:prSet>
      <dgm:spPr/>
    </dgm:pt>
    <dgm:pt modelId="{5A62F5FF-D9B9-4F7C-9E46-94C929FBD90D}" type="pres">
      <dgm:prSet presAssocID="{464EFB9E-9ED6-4B21-9CA7-9C1CC31F5932}" presName="dot1" presStyleLbl="alignNode1" presStyleIdx="0" presStyleCnt="13"/>
      <dgm:spPr/>
    </dgm:pt>
    <dgm:pt modelId="{423B1A89-1FE9-49B1-9F21-EB8C389D979D}" type="pres">
      <dgm:prSet presAssocID="{464EFB9E-9ED6-4B21-9CA7-9C1CC31F5932}" presName="dot2" presStyleLbl="alignNode1" presStyleIdx="1" presStyleCnt="13"/>
      <dgm:spPr/>
    </dgm:pt>
    <dgm:pt modelId="{A02E0031-50E3-44FA-81E2-1C69FE1D2378}" type="pres">
      <dgm:prSet presAssocID="{464EFB9E-9ED6-4B21-9CA7-9C1CC31F5932}" presName="dot3" presStyleLbl="alignNode1" presStyleIdx="2" presStyleCnt="13"/>
      <dgm:spPr/>
    </dgm:pt>
    <dgm:pt modelId="{0AC08C1C-C745-408E-8C10-C89B6E57BA94}" type="pres">
      <dgm:prSet presAssocID="{464EFB9E-9ED6-4B21-9CA7-9C1CC31F5932}" presName="dot4" presStyleLbl="alignNode1" presStyleIdx="3" presStyleCnt="13"/>
      <dgm:spPr/>
    </dgm:pt>
    <dgm:pt modelId="{2FC8DB9B-6DF1-43D9-8C9D-D91C10A33251}" type="pres">
      <dgm:prSet presAssocID="{464EFB9E-9ED6-4B21-9CA7-9C1CC31F5932}" presName="dot5" presStyleLbl="alignNode1" presStyleIdx="4" presStyleCnt="13"/>
      <dgm:spPr/>
    </dgm:pt>
    <dgm:pt modelId="{B0170F59-19AD-4424-8274-B5BA46F02B22}" type="pres">
      <dgm:prSet presAssocID="{464EFB9E-9ED6-4B21-9CA7-9C1CC31F5932}" presName="dot6" presStyleLbl="alignNode1" presStyleIdx="5" presStyleCnt="13"/>
      <dgm:spPr/>
    </dgm:pt>
    <dgm:pt modelId="{3A2A0E75-521F-4D53-AFA0-0D93AF5763B0}" type="pres">
      <dgm:prSet presAssocID="{464EFB9E-9ED6-4B21-9CA7-9C1CC31F5932}" presName="dotArrow1" presStyleLbl="alignNode1" presStyleIdx="6" presStyleCnt="13"/>
      <dgm:spPr/>
    </dgm:pt>
    <dgm:pt modelId="{05435A6D-157B-4CC7-B48B-54DF21C884B1}" type="pres">
      <dgm:prSet presAssocID="{464EFB9E-9ED6-4B21-9CA7-9C1CC31F5932}" presName="dotArrow2" presStyleLbl="alignNode1" presStyleIdx="7" presStyleCnt="13"/>
      <dgm:spPr/>
    </dgm:pt>
    <dgm:pt modelId="{16E0CD01-6993-4516-BA28-DA940324856A}" type="pres">
      <dgm:prSet presAssocID="{464EFB9E-9ED6-4B21-9CA7-9C1CC31F5932}" presName="dotArrow3" presStyleLbl="alignNode1" presStyleIdx="8" presStyleCnt="13"/>
      <dgm:spPr/>
    </dgm:pt>
    <dgm:pt modelId="{9FC27036-8F32-47DF-9511-0703D3FDD695}" type="pres">
      <dgm:prSet presAssocID="{464EFB9E-9ED6-4B21-9CA7-9C1CC31F5932}" presName="dotArrow4" presStyleLbl="alignNode1" presStyleIdx="9" presStyleCnt="13"/>
      <dgm:spPr/>
    </dgm:pt>
    <dgm:pt modelId="{E8EF781D-7E1A-462B-9C8B-3428CB4D5B3A}" type="pres">
      <dgm:prSet presAssocID="{464EFB9E-9ED6-4B21-9CA7-9C1CC31F5932}" presName="dotArrow5" presStyleLbl="alignNode1" presStyleIdx="10" presStyleCnt="13"/>
      <dgm:spPr/>
    </dgm:pt>
    <dgm:pt modelId="{A332E9BE-0F9E-4B2F-931A-442003A73B2B}" type="pres">
      <dgm:prSet presAssocID="{464EFB9E-9ED6-4B21-9CA7-9C1CC31F5932}" presName="dotArrow6" presStyleLbl="alignNode1" presStyleIdx="11" presStyleCnt="13"/>
      <dgm:spPr/>
    </dgm:pt>
    <dgm:pt modelId="{DC813A01-5DCD-427A-B655-A1A203B8BD5C}" type="pres">
      <dgm:prSet presAssocID="{464EFB9E-9ED6-4B21-9CA7-9C1CC31F5932}" presName="dotArrow7" presStyleLbl="alignNode1" presStyleIdx="12" presStyleCnt="13"/>
      <dgm:spPr/>
    </dgm:pt>
    <dgm:pt modelId="{4D2624BD-2FB5-47BD-A978-AFF926E5A2F0}" type="pres">
      <dgm:prSet presAssocID="{D76E5152-C004-41D0-8F15-11B318173FA1}" presName="parTx1" presStyleLbl="node1" presStyleIdx="0" presStyleCnt="4"/>
      <dgm:spPr/>
    </dgm:pt>
    <dgm:pt modelId="{8E489E4A-BE1A-4869-BD79-7C5011723372}" type="pres">
      <dgm:prSet presAssocID="{CE10B245-471D-4B8B-A299-46154C4C0210}" presName="picture1" presStyleCnt="0"/>
      <dgm:spPr/>
    </dgm:pt>
    <dgm:pt modelId="{50AF2742-BC7C-4382-A636-726BEF07B3DB}" type="pres">
      <dgm:prSet presAssocID="{CE10B245-471D-4B8B-A299-46154C4C0210}" presName="imageRepeatNode" presStyleLbl="fgImgPlace1" presStyleIdx="0" presStyleCnt="4"/>
      <dgm:spPr/>
    </dgm:pt>
    <dgm:pt modelId="{87A7F3CE-B643-4BC5-84D1-EA02A6A052B2}" type="pres">
      <dgm:prSet presAssocID="{E493C3AD-707B-4E8D-9017-08AEA432C77C}" presName="parTx2" presStyleLbl="node1" presStyleIdx="1" presStyleCnt="4"/>
      <dgm:spPr/>
    </dgm:pt>
    <dgm:pt modelId="{E40C4A50-F8A4-46D5-B868-F155376F578C}" type="pres">
      <dgm:prSet presAssocID="{DAACD095-55D6-4B99-B723-95EB7236A737}" presName="picture2" presStyleCnt="0"/>
      <dgm:spPr/>
    </dgm:pt>
    <dgm:pt modelId="{17A1D0E5-3814-4D6C-89AF-F80F358B009C}" type="pres">
      <dgm:prSet presAssocID="{DAACD095-55D6-4B99-B723-95EB7236A737}" presName="imageRepeatNode" presStyleLbl="fgImgPlace1" presStyleIdx="1" presStyleCnt="4"/>
      <dgm:spPr/>
    </dgm:pt>
    <dgm:pt modelId="{25F032E4-B902-40EF-83DC-7F80E084F005}" type="pres">
      <dgm:prSet presAssocID="{97B2C077-5B6C-4AA1-813D-0A3CDFE60757}" presName="parTx3" presStyleLbl="node1" presStyleIdx="2" presStyleCnt="4"/>
      <dgm:spPr/>
    </dgm:pt>
    <dgm:pt modelId="{385F45A3-56AA-4976-974E-59CCFC8121D2}" type="pres">
      <dgm:prSet presAssocID="{08AD7214-66B2-4943-9439-781E7ADCCFBE}" presName="picture3" presStyleCnt="0"/>
      <dgm:spPr/>
    </dgm:pt>
    <dgm:pt modelId="{E4EE51E2-14FC-43AB-A4CF-3DC61373FC8E}" type="pres">
      <dgm:prSet presAssocID="{08AD7214-66B2-4943-9439-781E7ADCCFBE}" presName="imageRepeatNode" presStyleLbl="fgImgPlace1" presStyleIdx="2" presStyleCnt="4"/>
      <dgm:spPr/>
    </dgm:pt>
    <dgm:pt modelId="{24068541-444F-4A12-86C3-F574564A9996}" type="pres">
      <dgm:prSet presAssocID="{D9998263-E594-48B2-8860-7B43DAE61C26}" presName="parTx4" presStyleLbl="node1" presStyleIdx="3" presStyleCnt="4"/>
      <dgm:spPr/>
    </dgm:pt>
    <dgm:pt modelId="{A3505D83-61A3-45E7-A426-0B36AEE144EA}" type="pres">
      <dgm:prSet presAssocID="{E8A9B0C4-6BBF-4971-AAD9-C9D7FFF1382F}" presName="picture4" presStyleCnt="0"/>
      <dgm:spPr/>
    </dgm:pt>
    <dgm:pt modelId="{176EF536-486D-4C5D-A7C7-A64BE5DBA0E0}" type="pres">
      <dgm:prSet presAssocID="{E8A9B0C4-6BBF-4971-AAD9-C9D7FFF1382F}" presName="imageRepeatNode" presStyleLbl="fgImgPlace1" presStyleIdx="3" presStyleCnt="4"/>
      <dgm:spPr/>
    </dgm:pt>
  </dgm:ptLst>
  <dgm:cxnLst>
    <dgm:cxn modelId="{347AB206-7C94-4B19-ACB6-E075D3F15705}" srcId="{464EFB9E-9ED6-4B21-9CA7-9C1CC31F5932}" destId="{D9998263-E594-48B2-8860-7B43DAE61C26}" srcOrd="3" destOrd="0" parTransId="{0F857DAF-79D3-44BA-9E5C-6C96AF1CC2A7}" sibTransId="{E8A9B0C4-6BBF-4971-AAD9-C9D7FFF1382F}"/>
    <dgm:cxn modelId="{85E75B08-761E-4C3D-A7A5-BECE8F64962E}" type="presOf" srcId="{D9998263-E594-48B2-8860-7B43DAE61C26}" destId="{24068541-444F-4A12-86C3-F574564A9996}" srcOrd="0" destOrd="0" presId="urn:microsoft.com/office/officeart/2008/layout/AscendingPictureAccentProcess"/>
    <dgm:cxn modelId="{5B0A8D22-F85F-406E-8735-A2D6D012FC69}" type="presOf" srcId="{CE10B245-471D-4B8B-A299-46154C4C0210}" destId="{50AF2742-BC7C-4382-A636-726BEF07B3DB}" srcOrd="0" destOrd="0" presId="urn:microsoft.com/office/officeart/2008/layout/AscendingPictureAccentProcess"/>
    <dgm:cxn modelId="{9F465D37-D7AF-4D2E-A18D-B957A675E4D2}" type="presOf" srcId="{DAACD095-55D6-4B99-B723-95EB7236A737}" destId="{17A1D0E5-3814-4D6C-89AF-F80F358B009C}" srcOrd="0" destOrd="0" presId="urn:microsoft.com/office/officeart/2008/layout/AscendingPictureAccentProcess"/>
    <dgm:cxn modelId="{671E0246-832B-44C5-9275-0E71FC8EEBDC}" type="presOf" srcId="{E8A9B0C4-6BBF-4971-AAD9-C9D7FFF1382F}" destId="{176EF536-486D-4C5D-A7C7-A64BE5DBA0E0}" srcOrd="0" destOrd="0" presId="urn:microsoft.com/office/officeart/2008/layout/AscendingPictureAccentProcess"/>
    <dgm:cxn modelId="{0560C177-FB2A-4A2C-BB04-34A901AFFBC0}" type="presOf" srcId="{464EFB9E-9ED6-4B21-9CA7-9C1CC31F5932}" destId="{7A92A464-24FC-4B85-A0DD-E5834B2DA54E}" srcOrd="0" destOrd="0" presId="urn:microsoft.com/office/officeart/2008/layout/AscendingPictureAccentProcess"/>
    <dgm:cxn modelId="{6E94517E-C901-41B7-9992-B44AD94168D4}" type="presOf" srcId="{97B2C077-5B6C-4AA1-813D-0A3CDFE60757}" destId="{25F032E4-B902-40EF-83DC-7F80E084F005}" srcOrd="0" destOrd="0" presId="urn:microsoft.com/office/officeart/2008/layout/AscendingPictureAccentProcess"/>
    <dgm:cxn modelId="{975E8290-BDEB-4F6A-9607-4CDFD058E333}" srcId="{464EFB9E-9ED6-4B21-9CA7-9C1CC31F5932}" destId="{E493C3AD-707B-4E8D-9017-08AEA432C77C}" srcOrd="1" destOrd="0" parTransId="{CEC5DFDC-9000-4CC5-A483-774314FDCB7F}" sibTransId="{DAACD095-55D6-4B99-B723-95EB7236A737}"/>
    <dgm:cxn modelId="{69589E91-D0E8-4144-AF54-5F85ABDE5837}" srcId="{464EFB9E-9ED6-4B21-9CA7-9C1CC31F5932}" destId="{97B2C077-5B6C-4AA1-813D-0A3CDFE60757}" srcOrd="2" destOrd="0" parTransId="{2E0C9CA3-79A3-46C7-9F1A-6FED0CFF1DE1}" sibTransId="{08AD7214-66B2-4943-9439-781E7ADCCFBE}"/>
    <dgm:cxn modelId="{8C54BAA0-9715-4C74-9CF9-8DA076969A75}" srcId="{464EFB9E-9ED6-4B21-9CA7-9C1CC31F5932}" destId="{D76E5152-C004-41D0-8F15-11B318173FA1}" srcOrd="0" destOrd="0" parTransId="{4205756C-B22C-495A-A017-F45124BE3004}" sibTransId="{CE10B245-471D-4B8B-A299-46154C4C0210}"/>
    <dgm:cxn modelId="{360A21C3-E112-4268-BD7D-914823E926BB}" type="presOf" srcId="{D76E5152-C004-41D0-8F15-11B318173FA1}" destId="{4D2624BD-2FB5-47BD-A978-AFF926E5A2F0}" srcOrd="0" destOrd="0" presId="urn:microsoft.com/office/officeart/2008/layout/AscendingPictureAccentProcess"/>
    <dgm:cxn modelId="{836658E3-4EAE-4BC3-B6FD-43D0800F171F}" type="presOf" srcId="{08AD7214-66B2-4943-9439-781E7ADCCFBE}" destId="{E4EE51E2-14FC-43AB-A4CF-3DC61373FC8E}" srcOrd="0" destOrd="0" presId="urn:microsoft.com/office/officeart/2008/layout/AscendingPictureAccentProcess"/>
    <dgm:cxn modelId="{B12E98E9-1F0F-417D-959A-1CE56437AEAC}" type="presOf" srcId="{E493C3AD-707B-4E8D-9017-08AEA432C77C}" destId="{87A7F3CE-B643-4BC5-84D1-EA02A6A052B2}" srcOrd="0" destOrd="0" presId="urn:microsoft.com/office/officeart/2008/layout/AscendingPictureAccentProcess"/>
    <dgm:cxn modelId="{C79384BC-80AA-46A2-9734-766AB761A07B}" type="presParOf" srcId="{7A92A464-24FC-4B85-A0DD-E5834B2DA54E}" destId="{5A62F5FF-D9B9-4F7C-9E46-94C929FBD90D}" srcOrd="0" destOrd="0" presId="urn:microsoft.com/office/officeart/2008/layout/AscendingPictureAccentProcess"/>
    <dgm:cxn modelId="{ED09D754-2872-4F9C-B8A7-65262C771C61}" type="presParOf" srcId="{7A92A464-24FC-4B85-A0DD-E5834B2DA54E}" destId="{423B1A89-1FE9-49B1-9F21-EB8C389D979D}" srcOrd="1" destOrd="0" presId="urn:microsoft.com/office/officeart/2008/layout/AscendingPictureAccentProcess"/>
    <dgm:cxn modelId="{A82CF53E-5B0B-403F-84FA-52E2F369958C}" type="presParOf" srcId="{7A92A464-24FC-4B85-A0DD-E5834B2DA54E}" destId="{A02E0031-50E3-44FA-81E2-1C69FE1D2378}" srcOrd="2" destOrd="0" presId="urn:microsoft.com/office/officeart/2008/layout/AscendingPictureAccentProcess"/>
    <dgm:cxn modelId="{D78EA5DC-0BA7-485B-A525-B35D9F4B2791}" type="presParOf" srcId="{7A92A464-24FC-4B85-A0DD-E5834B2DA54E}" destId="{0AC08C1C-C745-408E-8C10-C89B6E57BA94}" srcOrd="3" destOrd="0" presId="urn:microsoft.com/office/officeart/2008/layout/AscendingPictureAccentProcess"/>
    <dgm:cxn modelId="{6BCFF436-144F-4972-8C79-2AF175C3F0C1}" type="presParOf" srcId="{7A92A464-24FC-4B85-A0DD-E5834B2DA54E}" destId="{2FC8DB9B-6DF1-43D9-8C9D-D91C10A33251}" srcOrd="4" destOrd="0" presId="urn:microsoft.com/office/officeart/2008/layout/AscendingPictureAccentProcess"/>
    <dgm:cxn modelId="{6581C613-62A3-42B2-B119-44B152B270D2}" type="presParOf" srcId="{7A92A464-24FC-4B85-A0DD-E5834B2DA54E}" destId="{B0170F59-19AD-4424-8274-B5BA46F02B22}" srcOrd="5" destOrd="0" presId="urn:microsoft.com/office/officeart/2008/layout/AscendingPictureAccentProcess"/>
    <dgm:cxn modelId="{D30DCE8C-6BF0-4670-8896-11B13D956B8A}" type="presParOf" srcId="{7A92A464-24FC-4B85-A0DD-E5834B2DA54E}" destId="{3A2A0E75-521F-4D53-AFA0-0D93AF5763B0}" srcOrd="6" destOrd="0" presId="urn:microsoft.com/office/officeart/2008/layout/AscendingPictureAccentProcess"/>
    <dgm:cxn modelId="{EDBF83CC-980B-4163-A667-75D36EB31F9E}" type="presParOf" srcId="{7A92A464-24FC-4B85-A0DD-E5834B2DA54E}" destId="{05435A6D-157B-4CC7-B48B-54DF21C884B1}" srcOrd="7" destOrd="0" presId="urn:microsoft.com/office/officeart/2008/layout/AscendingPictureAccentProcess"/>
    <dgm:cxn modelId="{0378FD6F-9424-40E8-9466-DA847E1974B2}" type="presParOf" srcId="{7A92A464-24FC-4B85-A0DD-E5834B2DA54E}" destId="{16E0CD01-6993-4516-BA28-DA940324856A}" srcOrd="8" destOrd="0" presId="urn:microsoft.com/office/officeart/2008/layout/AscendingPictureAccentProcess"/>
    <dgm:cxn modelId="{5687D4CA-F0EB-4DDF-AC0A-6267301BE2CB}" type="presParOf" srcId="{7A92A464-24FC-4B85-A0DD-E5834B2DA54E}" destId="{9FC27036-8F32-47DF-9511-0703D3FDD695}" srcOrd="9" destOrd="0" presId="urn:microsoft.com/office/officeart/2008/layout/AscendingPictureAccentProcess"/>
    <dgm:cxn modelId="{AC0FD0D6-B6AD-4D18-A8DE-CFB9C1A4FAB7}" type="presParOf" srcId="{7A92A464-24FC-4B85-A0DD-E5834B2DA54E}" destId="{E8EF781D-7E1A-462B-9C8B-3428CB4D5B3A}" srcOrd="10" destOrd="0" presId="urn:microsoft.com/office/officeart/2008/layout/AscendingPictureAccentProcess"/>
    <dgm:cxn modelId="{9233BA53-71C3-41F7-8E94-378F75814893}" type="presParOf" srcId="{7A92A464-24FC-4B85-A0DD-E5834B2DA54E}" destId="{A332E9BE-0F9E-4B2F-931A-442003A73B2B}" srcOrd="11" destOrd="0" presId="urn:microsoft.com/office/officeart/2008/layout/AscendingPictureAccentProcess"/>
    <dgm:cxn modelId="{CCC63EFE-243C-4E36-9464-93AD332FE159}" type="presParOf" srcId="{7A92A464-24FC-4B85-A0DD-E5834B2DA54E}" destId="{DC813A01-5DCD-427A-B655-A1A203B8BD5C}" srcOrd="12" destOrd="0" presId="urn:microsoft.com/office/officeart/2008/layout/AscendingPictureAccentProcess"/>
    <dgm:cxn modelId="{BF5E910C-B775-47C0-AAAE-73553631BF91}" type="presParOf" srcId="{7A92A464-24FC-4B85-A0DD-E5834B2DA54E}" destId="{4D2624BD-2FB5-47BD-A978-AFF926E5A2F0}" srcOrd="13" destOrd="0" presId="urn:microsoft.com/office/officeart/2008/layout/AscendingPictureAccentProcess"/>
    <dgm:cxn modelId="{17219131-64A5-4054-A19D-0AE0E214A310}" type="presParOf" srcId="{7A92A464-24FC-4B85-A0DD-E5834B2DA54E}" destId="{8E489E4A-BE1A-4869-BD79-7C5011723372}" srcOrd="14" destOrd="0" presId="urn:microsoft.com/office/officeart/2008/layout/AscendingPictureAccentProcess"/>
    <dgm:cxn modelId="{57524BD5-895F-4073-9020-9465CC707616}" type="presParOf" srcId="{8E489E4A-BE1A-4869-BD79-7C5011723372}" destId="{50AF2742-BC7C-4382-A636-726BEF07B3DB}" srcOrd="0" destOrd="0" presId="urn:microsoft.com/office/officeart/2008/layout/AscendingPictureAccentProcess"/>
    <dgm:cxn modelId="{D837A9F7-BFB2-45DE-87A4-D4AE65618F17}" type="presParOf" srcId="{7A92A464-24FC-4B85-A0DD-E5834B2DA54E}" destId="{87A7F3CE-B643-4BC5-84D1-EA02A6A052B2}" srcOrd="15" destOrd="0" presId="urn:microsoft.com/office/officeart/2008/layout/AscendingPictureAccentProcess"/>
    <dgm:cxn modelId="{996F7E88-5150-41EE-AA33-34CCDB6A8FB5}" type="presParOf" srcId="{7A92A464-24FC-4B85-A0DD-E5834B2DA54E}" destId="{E40C4A50-F8A4-46D5-B868-F155376F578C}" srcOrd="16" destOrd="0" presId="urn:microsoft.com/office/officeart/2008/layout/AscendingPictureAccentProcess"/>
    <dgm:cxn modelId="{EE48E167-4944-4C02-870D-7D6359B4ECB3}" type="presParOf" srcId="{E40C4A50-F8A4-46D5-B868-F155376F578C}" destId="{17A1D0E5-3814-4D6C-89AF-F80F358B009C}" srcOrd="0" destOrd="0" presId="urn:microsoft.com/office/officeart/2008/layout/AscendingPictureAccentProcess"/>
    <dgm:cxn modelId="{700B8F4A-7C59-4D63-BC3C-84CC59CF62CE}" type="presParOf" srcId="{7A92A464-24FC-4B85-A0DD-E5834B2DA54E}" destId="{25F032E4-B902-40EF-83DC-7F80E084F005}" srcOrd="17" destOrd="0" presId="urn:microsoft.com/office/officeart/2008/layout/AscendingPictureAccentProcess"/>
    <dgm:cxn modelId="{C952313D-4E34-410F-833D-470CBF2FE223}" type="presParOf" srcId="{7A92A464-24FC-4B85-A0DD-E5834B2DA54E}" destId="{385F45A3-56AA-4976-974E-59CCFC8121D2}" srcOrd="18" destOrd="0" presId="urn:microsoft.com/office/officeart/2008/layout/AscendingPictureAccentProcess"/>
    <dgm:cxn modelId="{D22EFD7E-2C79-49C7-BB30-EACD285FBD49}" type="presParOf" srcId="{385F45A3-56AA-4976-974E-59CCFC8121D2}" destId="{E4EE51E2-14FC-43AB-A4CF-3DC61373FC8E}" srcOrd="0" destOrd="0" presId="urn:microsoft.com/office/officeart/2008/layout/AscendingPictureAccentProcess"/>
    <dgm:cxn modelId="{FE958C74-A2D9-48DA-8B70-1A2CDB4BA1AF}" type="presParOf" srcId="{7A92A464-24FC-4B85-A0DD-E5834B2DA54E}" destId="{24068541-444F-4A12-86C3-F574564A9996}" srcOrd="19" destOrd="0" presId="urn:microsoft.com/office/officeart/2008/layout/AscendingPictureAccentProcess"/>
    <dgm:cxn modelId="{DE7941BB-774B-4E73-82B7-C059664E964D}" type="presParOf" srcId="{7A92A464-24FC-4B85-A0DD-E5834B2DA54E}" destId="{A3505D83-61A3-45E7-A426-0B36AEE144EA}" srcOrd="20" destOrd="0" presId="urn:microsoft.com/office/officeart/2008/layout/AscendingPictureAccentProcess"/>
    <dgm:cxn modelId="{4ED9FF5A-4C83-4B43-BC62-9E643033DD4D}" type="presParOf" srcId="{A3505D83-61A3-45E7-A426-0B36AEE144EA}" destId="{176EF536-486D-4C5D-A7C7-A64BE5DBA0E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2F5FF-D9B9-4F7C-9E46-94C929FBD90D}">
      <dsp:nvSpPr>
        <dsp:cNvPr id="0" name=""/>
        <dsp:cNvSpPr/>
      </dsp:nvSpPr>
      <dsp:spPr>
        <a:xfrm>
          <a:off x="1767290" y="3623723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3B1A89-1FE9-49B1-9F21-EB8C389D979D}">
      <dsp:nvSpPr>
        <dsp:cNvPr id="0" name=""/>
        <dsp:cNvSpPr/>
      </dsp:nvSpPr>
      <dsp:spPr>
        <a:xfrm>
          <a:off x="1561858" y="3717396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E0031-50E3-44FA-81E2-1C69FE1D2378}">
      <dsp:nvSpPr>
        <dsp:cNvPr id="0" name=""/>
        <dsp:cNvSpPr/>
      </dsp:nvSpPr>
      <dsp:spPr>
        <a:xfrm>
          <a:off x="1350352" y="3794513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C08C1C-C745-408E-8C10-C89B6E57BA94}">
      <dsp:nvSpPr>
        <dsp:cNvPr id="0" name=""/>
        <dsp:cNvSpPr/>
      </dsp:nvSpPr>
      <dsp:spPr>
        <a:xfrm>
          <a:off x="1132772" y="3854638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C8DB9B-6DF1-43D9-8C9D-D91C10A33251}">
      <dsp:nvSpPr>
        <dsp:cNvPr id="0" name=""/>
        <dsp:cNvSpPr/>
      </dsp:nvSpPr>
      <dsp:spPr>
        <a:xfrm>
          <a:off x="2727627" y="2841226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170F59-19AD-4424-8274-B5BA46F02B22}">
      <dsp:nvSpPr>
        <dsp:cNvPr id="0" name=""/>
        <dsp:cNvSpPr/>
      </dsp:nvSpPr>
      <dsp:spPr>
        <a:xfrm>
          <a:off x="3275444" y="1693187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A0E75-521F-4D53-AFA0-0D93AF5763B0}">
      <dsp:nvSpPr>
        <dsp:cNvPr id="0" name=""/>
        <dsp:cNvSpPr/>
      </dsp:nvSpPr>
      <dsp:spPr>
        <a:xfrm>
          <a:off x="3127445" y="260644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35A6D-157B-4CC7-B48B-54DF21C884B1}">
      <dsp:nvSpPr>
        <dsp:cNvPr id="0" name=""/>
        <dsp:cNvSpPr/>
      </dsp:nvSpPr>
      <dsp:spPr>
        <a:xfrm>
          <a:off x="3258877" y="167406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0CD01-6993-4516-BA28-DA940324856A}">
      <dsp:nvSpPr>
        <dsp:cNvPr id="0" name=""/>
        <dsp:cNvSpPr/>
      </dsp:nvSpPr>
      <dsp:spPr>
        <a:xfrm>
          <a:off x="3390309" y="74169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27036-8F32-47DF-9511-0703D3FDD695}">
      <dsp:nvSpPr>
        <dsp:cNvPr id="0" name=""/>
        <dsp:cNvSpPr/>
      </dsp:nvSpPr>
      <dsp:spPr>
        <a:xfrm>
          <a:off x="3521741" y="167406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F781D-7E1A-462B-9C8B-3428CB4D5B3A}">
      <dsp:nvSpPr>
        <dsp:cNvPr id="0" name=""/>
        <dsp:cNvSpPr/>
      </dsp:nvSpPr>
      <dsp:spPr>
        <a:xfrm>
          <a:off x="3653725" y="260644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2E9BE-0F9E-4B2F-931A-442003A73B2B}">
      <dsp:nvSpPr>
        <dsp:cNvPr id="0" name=""/>
        <dsp:cNvSpPr/>
      </dsp:nvSpPr>
      <dsp:spPr>
        <a:xfrm>
          <a:off x="3390309" y="271100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813A01-5DCD-427A-B655-A1A203B8BD5C}">
      <dsp:nvSpPr>
        <dsp:cNvPr id="0" name=""/>
        <dsp:cNvSpPr/>
      </dsp:nvSpPr>
      <dsp:spPr>
        <a:xfrm>
          <a:off x="3390309" y="468031"/>
          <a:ext cx="92223" cy="922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2624BD-2FB5-47BD-A978-AFF926E5A2F0}">
      <dsp:nvSpPr>
        <dsp:cNvPr id="0" name=""/>
        <dsp:cNvSpPr/>
      </dsp:nvSpPr>
      <dsp:spPr>
        <a:xfrm>
          <a:off x="606768" y="4039734"/>
          <a:ext cx="1985285" cy="532411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0219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 </a:t>
          </a:r>
        </a:p>
      </dsp:txBody>
      <dsp:txXfrm>
        <a:off x="632758" y="4065724"/>
        <a:ext cx="1933305" cy="480431"/>
      </dsp:txXfrm>
    </dsp:sp>
    <dsp:sp modelId="{50AF2742-BC7C-4382-A636-726BEF07B3DB}">
      <dsp:nvSpPr>
        <dsp:cNvPr id="0" name=""/>
        <dsp:cNvSpPr/>
      </dsp:nvSpPr>
      <dsp:spPr>
        <a:xfrm>
          <a:off x="56466" y="3517561"/>
          <a:ext cx="920575" cy="9206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A7F3CE-B643-4BC5-84D1-EA02A6A052B2}">
      <dsp:nvSpPr>
        <dsp:cNvPr id="0" name=""/>
        <dsp:cNvSpPr/>
      </dsp:nvSpPr>
      <dsp:spPr>
        <a:xfrm>
          <a:off x="2388830" y="3397093"/>
          <a:ext cx="1985285" cy="532411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0219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</dsp:txBody>
      <dsp:txXfrm>
        <a:off x="2414820" y="3423083"/>
        <a:ext cx="1933305" cy="480431"/>
      </dsp:txXfrm>
    </dsp:sp>
    <dsp:sp modelId="{17A1D0E5-3814-4D6C-89AF-F80F358B009C}">
      <dsp:nvSpPr>
        <dsp:cNvPr id="0" name=""/>
        <dsp:cNvSpPr/>
      </dsp:nvSpPr>
      <dsp:spPr>
        <a:xfrm>
          <a:off x="1838528" y="2874921"/>
          <a:ext cx="920575" cy="9206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032E4-B902-40EF-83DC-7F80E084F005}">
      <dsp:nvSpPr>
        <dsp:cNvPr id="0" name=""/>
        <dsp:cNvSpPr/>
      </dsp:nvSpPr>
      <dsp:spPr>
        <a:xfrm>
          <a:off x="3147602" y="2383682"/>
          <a:ext cx="1985285" cy="532411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0219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</dsp:txBody>
      <dsp:txXfrm>
        <a:off x="3173592" y="2409672"/>
        <a:ext cx="1933305" cy="480431"/>
      </dsp:txXfrm>
    </dsp:sp>
    <dsp:sp modelId="{E4EE51E2-14FC-43AB-A4CF-3DC61373FC8E}">
      <dsp:nvSpPr>
        <dsp:cNvPr id="0" name=""/>
        <dsp:cNvSpPr/>
      </dsp:nvSpPr>
      <dsp:spPr>
        <a:xfrm>
          <a:off x="2597299" y="1861509"/>
          <a:ext cx="920575" cy="9206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068541-444F-4A12-86C3-F574564A9996}">
      <dsp:nvSpPr>
        <dsp:cNvPr id="0" name=""/>
        <dsp:cNvSpPr/>
      </dsp:nvSpPr>
      <dsp:spPr>
        <a:xfrm>
          <a:off x="3480599" y="1176389"/>
          <a:ext cx="1985285" cy="532411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0219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/>
        </a:p>
      </dsp:txBody>
      <dsp:txXfrm>
        <a:off x="3506589" y="1202379"/>
        <a:ext cx="1933305" cy="480431"/>
      </dsp:txXfrm>
    </dsp:sp>
    <dsp:sp modelId="{176EF536-486D-4C5D-A7C7-A64BE5DBA0E0}">
      <dsp:nvSpPr>
        <dsp:cNvPr id="0" name=""/>
        <dsp:cNvSpPr/>
      </dsp:nvSpPr>
      <dsp:spPr>
        <a:xfrm>
          <a:off x="2930297" y="654217"/>
          <a:ext cx="920575" cy="9206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7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No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3787140" y="6052567"/>
            <a:ext cx="8040793" cy="443199"/>
          </a:xfrm>
        </p:spPr>
        <p:txBody>
          <a:bodyPr wrap="square">
            <a:spAutoFit/>
          </a:bodyPr>
          <a:lstStyle>
            <a:lvl1pPr marL="0" indent="0" algn="r">
              <a:buNone/>
              <a:defRPr sz="3200" b="0"/>
            </a:lvl1pPr>
          </a:lstStyle>
          <a:p>
            <a:r>
              <a:rPr lang="en-US" noProof="0"/>
              <a:t>Subtitle</a:t>
            </a:r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1744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Insert photo 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87140" y="5424000"/>
            <a:ext cx="8035531" cy="590931"/>
          </a:xfrm>
        </p:spPr>
        <p:txBody>
          <a:bodyPr anchor="b"/>
          <a:lstStyle>
            <a:lvl1pPr algn="r">
              <a:defRPr sz="4267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Title</a:t>
            </a:r>
            <a:endParaRPr lang="en-US"/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3572424" y="5505577"/>
            <a:ext cx="0" cy="100320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99" y="5867894"/>
            <a:ext cx="3065653" cy="34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63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6">
          <p15:clr>
            <a:srgbClr val="FBAE40"/>
          </p15:clr>
        </p15:guide>
        <p15:guide id="2" orient="horz" pos="3072">
          <p15:clr>
            <a:srgbClr val="FBAE40"/>
          </p15:clr>
        </p15:guide>
        <p15:guide id="3" pos="5588">
          <p15:clr>
            <a:srgbClr val="FBAE40"/>
          </p15:clr>
        </p15:guide>
        <p15:guide id="4" pos="185">
          <p15:clr>
            <a:srgbClr val="FBAE40"/>
          </p15:clr>
        </p15:guide>
        <p15:guide id="5" pos="1444">
          <p15:clr>
            <a:srgbClr val="FBAE40"/>
          </p15:clr>
        </p15:guide>
        <p15:guide id="6" orient="horz" pos="2978">
          <p15:clr>
            <a:srgbClr val="FBAE40"/>
          </p15:clr>
        </p15:guide>
        <p15:guide id="7" orient="horz" pos="244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52DF73D-0920-4A79-BF37-728C05235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567D-B59D-411F-9495-D8FDF43E0D02}" type="datetimeFigureOut">
              <a:rPr lang="es-PA" smtClean="0"/>
              <a:t>06/03/2022</a:t>
            </a:fld>
            <a:endParaRPr lang="es-PA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FB668EF-0536-47C9-9784-15B87A71E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BF74EC0-B180-41DD-B5EA-790A85929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7245-9689-4D40-881A-57CF356E71F6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76546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4259289" y="6305449"/>
            <a:ext cx="7568644" cy="332399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 b="0"/>
            </a:lvl1pPr>
          </a:lstStyle>
          <a:p>
            <a:pPr lvl="0"/>
            <a:r>
              <a:rPr lang="fr-FR" err="1"/>
              <a:t>Subtitle</a:t>
            </a:r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92483"/>
            <a:ext cx="12192000" cy="5174400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fr-FR"/>
              <a:t>Insert 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58850" y="5750748"/>
            <a:ext cx="7563821" cy="517064"/>
          </a:xfrm>
        </p:spPr>
        <p:txBody>
          <a:bodyPr anchor="b"/>
          <a:lstStyle>
            <a:lvl1pPr algn="r">
              <a:defRPr sz="3733">
                <a:solidFill>
                  <a:schemeClr val="tx2"/>
                </a:solidFill>
              </a:defRPr>
            </a:lvl1pPr>
          </a:lstStyle>
          <a:p>
            <a:r>
              <a:rPr lang="fr-FR" err="1"/>
              <a:t>Title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797457" y="92786"/>
            <a:ext cx="5030475" cy="292100"/>
          </a:xfrm>
        </p:spPr>
        <p:txBody>
          <a:bodyPr anchor="ctr" anchorCtr="0"/>
          <a:lstStyle>
            <a:lvl1pPr marL="0" indent="0" algn="r">
              <a:buNone/>
              <a:defRPr lang="en-US" sz="1333" b="0" dirty="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333" b="0" dirty="0" smtClean="0"/>
            </a:lvl2pPr>
            <a:lvl3pPr>
              <a:defRPr lang="en-US" sz="1200" b="0" dirty="0" smtClean="0"/>
            </a:lvl3pPr>
            <a:lvl4pPr>
              <a:defRPr lang="en-US" sz="1067" b="0" dirty="0" smtClean="0"/>
            </a:lvl4pPr>
            <a:lvl5pPr>
              <a:defRPr lang="en-US" sz="1067" b="0" dirty="0" smtClean="0"/>
            </a:lvl5pPr>
          </a:lstStyle>
          <a:p>
            <a:pPr lvl="0"/>
            <a:r>
              <a:rPr lang="en-US"/>
              <a:t>Patient first name</a:t>
            </a:r>
            <a:r>
              <a:rPr lang="en-US">
                <a:latin typeface="Arial" panose="020B0604020202020204" pitchFamily="34" charset="0"/>
                <a:cs typeface="Arial" pitchFamily="34" charset="0"/>
                <a:sym typeface="Webdings"/>
              </a:rPr>
              <a:t>  </a:t>
            </a:r>
            <a:r>
              <a:rPr lang="en-US"/>
              <a:t>|  Disease |  Location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89463" y="5750748"/>
            <a:ext cx="3754603" cy="912000"/>
            <a:chOff x="292097" y="4313061"/>
            <a:chExt cx="2815952" cy="684000"/>
          </a:xfrm>
        </p:grpSpPr>
        <p:cxnSp>
          <p:nvCxnSpPr>
            <p:cNvPr id="13" name="Connecteur droit 12"/>
            <p:cNvCxnSpPr/>
            <p:nvPr userDrawn="1"/>
          </p:nvCxnSpPr>
          <p:spPr>
            <a:xfrm>
              <a:off x="3108049" y="4313061"/>
              <a:ext cx="0" cy="684000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 descr="C:\Users\e0290066\Desktop\Brand\Sanofi Genzyme - RVB - Colors.png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97" y="4517051"/>
              <a:ext cx="2596359" cy="30290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5439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6">
          <p15:clr>
            <a:srgbClr val="FBAE40"/>
          </p15:clr>
        </p15:guide>
        <p15:guide id="2" orient="horz" pos="3072">
          <p15:clr>
            <a:srgbClr val="FBAE40"/>
          </p15:clr>
        </p15:guide>
        <p15:guide id="3" pos="5588">
          <p15:clr>
            <a:srgbClr val="FBAE40"/>
          </p15:clr>
        </p15:guide>
        <p15:guide id="4" pos="185">
          <p15:clr>
            <a:srgbClr val="FBAE40"/>
          </p15:clr>
        </p15:guide>
        <p15:guide id="5" pos="1444">
          <p15:clr>
            <a:srgbClr val="FBAE40"/>
          </p15:clr>
        </p15:guide>
        <p15:guide id="6" orient="horz" pos="2978">
          <p15:clr>
            <a:srgbClr val="FBAE40"/>
          </p15:clr>
        </p15:guide>
        <p15:guide id="7" orient="horz" pos="244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8367" y="1261979"/>
            <a:ext cx="11226800" cy="4999123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Care Public Affairs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1DE9-DF1E-478B-8EAC-D83EF13FF69C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1FCA4FD-6628-4D3D-AE24-DDC12EBCEA8D}"/>
              </a:ext>
            </a:extLst>
          </p:cNvPr>
          <p:cNvCxnSpPr/>
          <p:nvPr userDrawn="1"/>
        </p:nvCxnSpPr>
        <p:spPr>
          <a:xfrm>
            <a:off x="478367" y="919976"/>
            <a:ext cx="112268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4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8366" y="468699"/>
            <a:ext cx="11226801" cy="81240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8367" y="2150225"/>
            <a:ext cx="11226800" cy="4110876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Care Public Affairs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1DE9-DF1E-478B-8EAC-D83EF13FF69C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CD848D4-51F8-433D-8F72-27BEA6C0475B}"/>
              </a:ext>
            </a:extLst>
          </p:cNvPr>
          <p:cNvCxnSpPr/>
          <p:nvPr userDrawn="1"/>
        </p:nvCxnSpPr>
        <p:spPr>
          <a:xfrm>
            <a:off x="478367" y="1330067"/>
            <a:ext cx="112268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4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Care Public Affairs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1DE9-DF1E-478B-8EAC-D83EF13FF69C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A1D8EE7-132A-4741-B8FE-D0618BAB6188}"/>
              </a:ext>
            </a:extLst>
          </p:cNvPr>
          <p:cNvCxnSpPr/>
          <p:nvPr userDrawn="1"/>
        </p:nvCxnSpPr>
        <p:spPr>
          <a:xfrm>
            <a:off x="478367" y="919976"/>
            <a:ext cx="112268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60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8366" y="468699"/>
            <a:ext cx="11226801" cy="81240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Care Public Affairs Roadmap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1DE9-DF1E-478B-8EAC-D83EF13FF69C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CD848D4-51F8-433D-8F72-27BEA6C0475B}"/>
              </a:ext>
            </a:extLst>
          </p:cNvPr>
          <p:cNvCxnSpPr/>
          <p:nvPr userDrawn="1"/>
        </p:nvCxnSpPr>
        <p:spPr>
          <a:xfrm>
            <a:off x="478367" y="1330067"/>
            <a:ext cx="112268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25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>
            <a:extLst>
              <a:ext uri="{FF2B5EF4-FFF2-40B4-BE49-F238E27FC236}">
                <a16:creationId xmlns:a16="http://schemas.microsoft.com/office/drawing/2014/main" id="{91057E6D-FD4B-4C2C-8356-5416703EB073}"/>
              </a:ext>
            </a:extLst>
          </p:cNvPr>
          <p:cNvGrpSpPr/>
          <p:nvPr userDrawn="1"/>
        </p:nvGrpSpPr>
        <p:grpSpPr>
          <a:xfrm>
            <a:off x="292098" y="5597770"/>
            <a:ext cx="3280327" cy="796799"/>
            <a:chOff x="292097" y="4313061"/>
            <a:chExt cx="2815952" cy="684000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F65D1F1-ADB2-4B7B-816F-2203FDF50245}"/>
                </a:ext>
              </a:extLst>
            </p:cNvPr>
            <p:cNvCxnSpPr/>
            <p:nvPr userDrawn="1"/>
          </p:nvCxnSpPr>
          <p:spPr>
            <a:xfrm>
              <a:off x="3108049" y="4313061"/>
              <a:ext cx="0" cy="684000"/>
            </a:xfrm>
            <a:prstGeom prst="line">
              <a:avLst/>
            </a:prstGeom>
            <a:noFill/>
            <a:ln w="19050" cap="flat" cmpd="sng" algn="ctr">
              <a:solidFill>
                <a:srgbClr val="6B747B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pic>
          <p:nvPicPr>
            <p:cNvPr id="15" name="Picture 2" descr="C:\Users\e0290066\Desktop\Brand\Sanofi Genzyme - RVB - Colors.png">
              <a:extLst>
                <a:ext uri="{FF2B5EF4-FFF2-40B4-BE49-F238E27FC236}">
                  <a16:creationId xmlns:a16="http://schemas.microsoft.com/office/drawing/2014/main" id="{F2B673F9-9E68-422B-9519-460D7BEAB91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97" y="4517051"/>
              <a:ext cx="2596359" cy="302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5" name="Objet 4" hidden="1">
            <a:extLst>
              <a:ext uri="{FF2B5EF4-FFF2-40B4-BE49-F238E27FC236}">
                <a16:creationId xmlns:a16="http://schemas.microsoft.com/office/drawing/2014/main" id="{47D5962E-043E-4DBD-97A9-67FE7CD3093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00378267"/>
              </p:ext>
            </p:extLst>
          </p:nvPr>
        </p:nvGraphicFramePr>
        <p:xfrm>
          <a:off x="2119" y="2119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99" imgH="300" progId="TCLayout.ActiveDocument.1">
                  <p:embed/>
                </p:oleObj>
              </mc:Choice>
              <mc:Fallback>
                <p:oleObj name="think-cell Slide" r:id="rId5" imgW="299" imgH="300" progId="TCLayout.ActiveDocument.1">
                  <p:embed/>
                  <p:pic>
                    <p:nvPicPr>
                      <p:cNvPr id="5" name="Objet 4" hidden="1">
                        <a:extLst>
                          <a:ext uri="{FF2B5EF4-FFF2-40B4-BE49-F238E27FC236}">
                            <a16:creationId xmlns:a16="http://schemas.microsoft.com/office/drawing/2014/main" id="{47D5962E-043E-4DBD-97A9-67FE7CD309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9" y="2119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E7091779-3075-4327-9F0D-C55199FC8093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1" y="1"/>
            <a:ext cx="211667" cy="2116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4267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3796938" y="6052568"/>
            <a:ext cx="8030996" cy="451405"/>
          </a:xfrm>
        </p:spPr>
        <p:txBody>
          <a:bodyPr wrap="square">
            <a:spAutoFit/>
          </a:bodyPr>
          <a:lstStyle>
            <a:lvl1pPr marL="0" indent="0" algn="r">
              <a:buNone/>
              <a:defRPr sz="3200" b="0"/>
            </a:lvl1pPr>
          </a:lstStyle>
          <a:p>
            <a:pPr lvl="0"/>
            <a:r>
              <a:rPr lang="en-US" noProof="0"/>
              <a:t>Subtitle, 24 pts</a:t>
            </a:r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174400"/>
          </a:xfrm>
        </p:spPr>
        <p:txBody>
          <a:bodyPr/>
          <a:lstStyle/>
          <a:p>
            <a:r>
              <a:rPr lang="en-US" noProof="0"/>
              <a:t>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96939" y="5413057"/>
            <a:ext cx="8025733" cy="601875"/>
          </a:xfrm>
        </p:spPr>
        <p:txBody>
          <a:bodyPr anchor="b"/>
          <a:lstStyle>
            <a:lvl1pPr algn="r">
              <a:defRPr sz="4267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Presentation title, 32 pts</a:t>
            </a:r>
          </a:p>
        </p:txBody>
      </p:sp>
    </p:spTree>
    <p:extLst>
      <p:ext uri="{BB962C8B-B14F-4D97-AF65-F5344CB8AC3E}">
        <p14:creationId xmlns:p14="http://schemas.microsoft.com/office/powerpoint/2010/main" val="1114158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6">
          <p15:clr>
            <a:srgbClr val="FBAE40"/>
          </p15:clr>
        </p15:guide>
        <p15:guide id="2" orient="horz" pos="3072">
          <p15:clr>
            <a:srgbClr val="FBAE40"/>
          </p15:clr>
        </p15:guide>
        <p15:guide id="3" pos="5588">
          <p15:clr>
            <a:srgbClr val="FBAE40"/>
          </p15:clr>
        </p15:guide>
        <p15:guide id="4" pos="185">
          <p15:clr>
            <a:srgbClr val="FBAE40"/>
          </p15:clr>
        </p15:guide>
        <p15:guide id="5" pos="1444">
          <p15:clr>
            <a:srgbClr val="FBAE40"/>
          </p15:clr>
        </p15:guide>
        <p15:guide id="6" orient="horz" pos="2978">
          <p15:clr>
            <a:srgbClr val="FBAE40"/>
          </p15:clr>
        </p15:guide>
        <p15:guide id="7" orient="horz" pos="244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u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80072693"/>
              </p:ext>
            </p:extLst>
          </p:nvPr>
        </p:nvGraphicFramePr>
        <p:xfrm>
          <a:off x="2119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3" imgW="270" imgH="270" progId="TCLayout.ActiveDocument.1">
                  <p:embed/>
                </p:oleObj>
              </mc:Choice>
              <mc:Fallback>
                <p:oleObj name="Diapositiva de think-cell" r:id="rId3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8367" y="475601"/>
            <a:ext cx="11226800" cy="40626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Text slide - 1 column, 28 </a:t>
            </a:r>
            <a:r>
              <a:rPr lang="en-US" noProof="0" err="1"/>
              <a:t>pts</a:t>
            </a:r>
            <a:endParaRPr lang="en-US" noProof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78370" y="1295403"/>
            <a:ext cx="11226801" cy="49657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 marL="537607" indent="-177792">
              <a:lnSpc>
                <a:spcPct val="100000"/>
              </a:lnSpc>
              <a:buFont typeface="Arial" charset="0"/>
              <a:buChar char="•"/>
              <a:tabLst/>
              <a:defRPr/>
            </a:lvl3pPr>
          </a:lstStyle>
          <a:p>
            <a:pPr lvl="0"/>
            <a:r>
              <a:rPr lang="en-US" noProof="0"/>
              <a:t>Text 1st level, 18 </a:t>
            </a:r>
            <a:r>
              <a:rPr lang="en-US" noProof="0" err="1"/>
              <a:t>pts</a:t>
            </a:r>
            <a:endParaRPr lang="en-US" noProof="0"/>
          </a:p>
          <a:p>
            <a:pPr lvl="1"/>
            <a:r>
              <a:rPr lang="en-US" noProof="0"/>
              <a:t>Text 2nd level, 16 </a:t>
            </a:r>
            <a:r>
              <a:rPr lang="en-US" noProof="0" err="1"/>
              <a:t>pts</a:t>
            </a:r>
            <a:endParaRPr lang="en-US" noProof="0"/>
          </a:p>
          <a:p>
            <a:pPr lvl="2"/>
            <a:r>
              <a:rPr lang="en-US" noProof="0"/>
              <a:t>Text 3rd level, 14 </a:t>
            </a:r>
            <a:r>
              <a:rPr lang="en-US" noProof="0" err="1"/>
              <a:t>pts</a:t>
            </a:r>
            <a:endParaRPr lang="en-US" noProof="0"/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80E94A8-0648-D043-B8F7-3AFA110B04BE}" type="slidenum">
              <a:rPr lang="fr-FR" smtClean="0">
                <a:solidFill>
                  <a:srgbClr val="6B747B"/>
                </a:solidFill>
              </a:rPr>
              <a:pPr/>
              <a:t>‹Nº›</a:t>
            </a:fld>
            <a:endParaRPr lang="fr-FR">
              <a:solidFill>
                <a:srgbClr val="6B74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327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40">
          <p15:clr>
            <a:srgbClr val="FBAE40"/>
          </p15:clr>
        </p15:guide>
        <p15:guide id="2" orient="horz" pos="309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2378A4-478E-46F7-9E67-D9ACA08910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389646-A791-4F0D-A07D-22B545AE19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4FC2E5-3AB9-421B-9A59-877AC8E28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E023-2681-4B89-A1C4-1E2966F28BD1}" type="datetimeFigureOut">
              <a:rPr lang="es-CO" smtClean="0"/>
              <a:t>3/06/2022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5C26A8-F44D-4D00-8805-370D35818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B516A6-8FD2-457C-B1B7-33A942AF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BCEEB-CECF-451B-BA7C-66EAB0C4D6B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171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4ACFE34-C865-4776-AE0D-59AE9C2D1DE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4239924152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" imgW="470" imgH="469" progId="TCLayout.ActiveDocument.1">
                  <p:embed/>
                </p:oleObj>
              </mc:Choice>
              <mc:Fallback>
                <p:oleObj name="think-cell Slide" r:id="rId13" imgW="470" imgH="469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4ACFE34-C865-4776-AE0D-59AE9C2D1D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6" y="475826"/>
            <a:ext cx="11226801" cy="40626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7" y="1782508"/>
            <a:ext cx="11226800" cy="4478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Texte 1er niveau, corps 20</a:t>
            </a:r>
          </a:p>
          <a:p>
            <a:pPr lvl="1"/>
            <a:r>
              <a:rPr lang="fr-FR"/>
              <a:t>Texte 2e niveau, corps 18</a:t>
            </a:r>
          </a:p>
          <a:p>
            <a:pPr lvl="2"/>
            <a:r>
              <a:rPr lang="fr-FR"/>
              <a:t>Texte 3e niveau, corps 16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4201" y="6441567"/>
            <a:ext cx="6043601" cy="1641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ctr">
              <a:defRPr sz="1067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Specialty Care Public Affairs Roadmap</a:t>
            </a: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10284664" y="6441567"/>
            <a:ext cx="1035587" cy="1641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r>
              <a:rPr lang="fr-FR"/>
              <a:t>DATE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9993" y="6441567"/>
            <a:ext cx="414748" cy="1641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980E94A8-0648-D043-B8F7-3AFA110B04BE}" type="slidenum">
              <a:rPr lang="fr-FR" smtClean="0"/>
              <a:pPr/>
              <a:t>‹Nº›</a:t>
            </a:fld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>
            <a:off x="11944351" y="6523640"/>
            <a:ext cx="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11434233" y="6460140"/>
            <a:ext cx="0" cy="135467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e0290066\Desktop\Brand\Sanofi Genzyme - RVB - Colors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65" y="6387396"/>
            <a:ext cx="2374287" cy="2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94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933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57708" indent="-357708" algn="l" defTabSz="914377" rtl="0" eaLnBrk="1" latinLnBrk="0" hangingPunct="1">
        <a:lnSpc>
          <a:spcPct val="90000"/>
        </a:lnSpc>
        <a:spcBef>
          <a:spcPts val="2400"/>
        </a:spcBef>
        <a:buClr>
          <a:schemeClr val="bg2"/>
        </a:buClr>
        <a:buSzPct val="75000"/>
        <a:buFont typeface="Wingdings" panose="05000000000000000000" pitchFamily="2" charset="2"/>
        <a:buChar char="l"/>
        <a:tabLst/>
        <a:defRPr sz="2400" b="0" strike="noStrike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15415" indent="-357708" algn="l" defTabSz="914377" rtl="0" eaLnBrk="1" latinLnBrk="0" hangingPunct="1">
        <a:lnSpc>
          <a:spcPct val="90000"/>
        </a:lnSpc>
        <a:spcBef>
          <a:spcPts val="500"/>
        </a:spcBef>
        <a:buClrTx/>
        <a:buSzPct val="75000"/>
        <a:buFont typeface="Wingdings" panose="05000000000000000000" pitchFamily="2" charset="2"/>
        <a:buChar char="à"/>
        <a:tabLst/>
        <a:defRPr sz="2133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58827" indent="-243411" algn="l" defTabSz="914377" rtl="0" eaLnBrk="1" latinLnBrk="0" hangingPunct="1">
        <a:lnSpc>
          <a:spcPct val="90000"/>
        </a:lnSpc>
        <a:spcBef>
          <a:spcPts val="500"/>
        </a:spcBef>
        <a:buClrTx/>
        <a:buSzPct val="65000"/>
        <a:buFont typeface="Wingdings" panose="05000000000000000000" pitchFamily="2" charset="2"/>
        <a:buChar char="l"/>
        <a:tabLst/>
        <a:defRPr sz="1867" kern="120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6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622">
          <p15:clr>
            <a:srgbClr val="F26B43"/>
          </p15:clr>
        </p15:guide>
        <p15:guide id="5" pos="5530">
          <p15:clr>
            <a:srgbClr val="F26B43"/>
          </p15:clr>
        </p15:guide>
        <p15:guide id="6" pos="2880">
          <p15:clr>
            <a:srgbClr val="F26B43"/>
          </p15:clr>
        </p15:guide>
        <p15:guide id="7" orient="horz" pos="860">
          <p15:clr>
            <a:srgbClr val="F26B43"/>
          </p15:clr>
        </p15:guide>
        <p15:guide id="8" orient="horz" pos="781">
          <p15:clr>
            <a:srgbClr val="F26B43"/>
          </p15:clr>
        </p15:guide>
        <p15:guide id="9" orient="horz" pos="295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10.png"/><Relationship Id="rId7" Type="http://schemas.openxmlformats.org/officeDocument/2006/relationships/hyperlink" Target="https://www3.paho.org/hq/index.php?option=com_content&amp;view=article&amp;id=9737&amp;Itemid=40690&amp;lang=es" TargetMode="External"/><Relationship Id="rId12" Type="http://schemas.microsoft.com/office/2007/relationships/diagramDrawing" Target="../diagrams/drawing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3.paho.org/hq/index.php?option=com_content&amp;view=article&amp;id=9741&amp;Itemid=40690&amp;lang=es" TargetMode="External"/><Relationship Id="rId11" Type="http://schemas.openxmlformats.org/officeDocument/2006/relationships/diagramColors" Target="../diagrams/colors1.xml"/><Relationship Id="rId5" Type="http://schemas.openxmlformats.org/officeDocument/2006/relationships/hyperlink" Target="https://www3.paho.org/hq/index.php?option=com_content&amp;view=article&amp;id=9771&amp;Itemid=40690&amp;lang=es" TargetMode="External"/><Relationship Id="rId10" Type="http://schemas.openxmlformats.org/officeDocument/2006/relationships/diagramQuickStyle" Target="../diagrams/quickStyle1.xml"/><Relationship Id="rId4" Type="http://schemas.openxmlformats.org/officeDocument/2006/relationships/hyperlink" Target="https://www3.paho.org/hq/index.php?option=com_content&amp;view=article&amp;id=9772&amp;Itemid=40690&amp;lang=es" TargetMode="External"/><Relationship Id="rId9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3.paho.org/hq/index.php?option=com_content&amp;view=article&amp;id=9772&amp;Itemid=40690&amp;lang=es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3.paho.org/hq/index.php?option=com_content&amp;view=article&amp;id=9771&amp;Itemid=40690&amp;lang=es" TargetMode="External"/><Relationship Id="rId7" Type="http://schemas.microsoft.com/office/2007/relationships/hdphoto" Target="../media/hdphoto1.wdp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3.paho.org/hq/index.php?option=com_content&amp;view=article&amp;id=9741&amp;Itemid=40690&amp;lang=es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3.paho.org/hq/index.php?option=com_content&amp;view=article&amp;id=9737&amp;Itemid=40690&amp;lang=es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5D94B5D-B605-4E1F-B37E-AF30399005DA}"/>
              </a:ext>
            </a:extLst>
          </p:cNvPr>
          <p:cNvSpPr txBox="1"/>
          <p:nvPr/>
        </p:nvSpPr>
        <p:spPr>
          <a:xfrm>
            <a:off x="593863" y="247616"/>
            <a:ext cx="849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Acceso y cobertura universal de salud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Definición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FDFE2CF-9D45-4045-9539-92BDF35CD6A4}"/>
              </a:ext>
            </a:extLst>
          </p:cNvPr>
          <p:cNvSpPr txBox="1"/>
          <p:nvPr/>
        </p:nvSpPr>
        <p:spPr>
          <a:xfrm>
            <a:off x="593863" y="3182525"/>
            <a:ext cx="1138394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El acceso universal a la salud y la cobertura universal de salud implican que todas las personas y las comunidades tengan acceso, </a:t>
            </a: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sin discriminación </a:t>
            </a: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alguna, a </a:t>
            </a: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servicios integrales de salud</a:t>
            </a: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, </a:t>
            </a: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adecuados, oportunos, de calidad</a:t>
            </a: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, determinados a nivel nacional, de acuerdo con las necesidades, así como a </a:t>
            </a: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medicamentos de calidad, seguros, eficaces y asequibles</a:t>
            </a: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, a la vez que se asegura que el uso de esos servicios </a:t>
            </a: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no expone a los usuarios a dificultades financieras</a:t>
            </a: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, en particular los </a:t>
            </a: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grupos en situación de vulnerabilidad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E90D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BBBF42B3-6BF5-46B0-98C7-3E3AC2B466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60" t="21099" r="21885" b="47691"/>
          <a:stretch/>
        </p:blipFill>
        <p:spPr>
          <a:xfrm>
            <a:off x="3152857" y="1342055"/>
            <a:ext cx="6736732" cy="183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882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BA61A761-9C33-4237-9C1D-6933494CD10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8229" t="14197" r="15073" b="54456"/>
          <a:stretch/>
        </p:blipFill>
        <p:spPr>
          <a:xfrm>
            <a:off x="0" y="3192463"/>
            <a:ext cx="5937250" cy="1363662"/>
          </a:xfr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CF4158B-5D50-40FD-A3C1-15BB926711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38" t="19220" r="10861" b="52249"/>
          <a:stretch/>
        </p:blipFill>
        <p:spPr>
          <a:xfrm>
            <a:off x="584615" y="365126"/>
            <a:ext cx="6745575" cy="150687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03837DC-2192-4DEC-864C-26C7B2026F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38" t="57387" r="10861" b="14081"/>
          <a:stretch/>
        </p:blipFill>
        <p:spPr>
          <a:xfrm>
            <a:off x="4407106" y="1872002"/>
            <a:ext cx="6745575" cy="1506876"/>
          </a:xfrm>
          <a:prstGeom prst="rect">
            <a:avLst/>
          </a:prstGeom>
        </p:spPr>
      </p:pic>
      <p:pic>
        <p:nvPicPr>
          <p:cNvPr id="9" name="Marcador de contenido 7">
            <a:extLst>
              <a:ext uri="{FF2B5EF4-FFF2-40B4-BE49-F238E27FC236}">
                <a16:creationId xmlns:a16="http://schemas.microsoft.com/office/drawing/2014/main" id="{A056D69F-44B9-42CC-A1A8-A091F39B6E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29" t="53844" r="15073" b="19659"/>
          <a:stretch/>
        </p:blipFill>
        <p:spPr>
          <a:xfrm>
            <a:off x="4407106" y="4242217"/>
            <a:ext cx="5936105" cy="115299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EE88A17-1E96-4536-AFB1-C9B9C3BF6D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53" t="51914" r="10369" b="19548"/>
          <a:stretch/>
        </p:blipFill>
        <p:spPr>
          <a:xfrm>
            <a:off x="584615" y="5339557"/>
            <a:ext cx="6745575" cy="133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8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F56EB3-8447-4B05-9A07-764F7B23F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EA7A39-A0B9-4FEC-BFF1-C344854F5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8EDF8FF-CA4D-4F8D-A2D5-6A7F465004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79" t="14409" r="31763" b="16268"/>
          <a:stretch/>
        </p:blipFill>
        <p:spPr>
          <a:xfrm>
            <a:off x="632085" y="209013"/>
            <a:ext cx="10927829" cy="664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868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29A54EC-5B35-4446-8806-3038D4C882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92" t="28092" r="6192" b="23269"/>
          <a:stretch/>
        </p:blipFill>
        <p:spPr>
          <a:xfrm>
            <a:off x="893451" y="2287550"/>
            <a:ext cx="2086631" cy="1458795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D1CB1800-4264-4BCB-9467-3CA18458B41C}"/>
              </a:ext>
            </a:extLst>
          </p:cNvPr>
          <p:cNvGrpSpPr/>
          <p:nvPr/>
        </p:nvGrpSpPr>
        <p:grpSpPr>
          <a:xfrm>
            <a:off x="1740470" y="5209067"/>
            <a:ext cx="7716388" cy="669917"/>
            <a:chOff x="4162022" y="4727784"/>
            <a:chExt cx="7716388" cy="669917"/>
          </a:xfrm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764F6276-DE30-4CD4-93FA-53FD35F19058}"/>
                </a:ext>
              </a:extLst>
            </p:cNvPr>
            <p:cNvSpPr/>
            <p:nvPr/>
          </p:nvSpPr>
          <p:spPr>
            <a:xfrm>
              <a:off x="4162022" y="4727784"/>
              <a:ext cx="7641301" cy="64633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95DA723B-F611-4D00-9BEB-47E89C6C3A77}"/>
                </a:ext>
              </a:extLst>
            </p:cNvPr>
            <p:cNvSpPr txBox="1"/>
            <p:nvPr/>
          </p:nvSpPr>
          <p:spPr>
            <a:xfrm>
              <a:off x="4533068" y="4751370"/>
              <a:ext cx="73453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Ampliar el acceso equitativo a servicios de salud, integrales, de calidad, centrados en las personas y las comunidades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114B6DCC-0A74-4B2B-A43E-625A8097EEA6}"/>
              </a:ext>
            </a:extLst>
          </p:cNvPr>
          <p:cNvGrpSpPr/>
          <p:nvPr/>
        </p:nvGrpSpPr>
        <p:grpSpPr>
          <a:xfrm>
            <a:off x="3451198" y="4395772"/>
            <a:ext cx="6734528" cy="685712"/>
            <a:chOff x="3648150" y="4058139"/>
            <a:chExt cx="6734528" cy="740565"/>
          </a:xfrm>
        </p:grpSpPr>
        <p:sp>
          <p:nvSpPr>
            <p:cNvPr id="20" name="Rectángulo: esquinas redondeadas 19">
              <a:extLst>
                <a:ext uri="{FF2B5EF4-FFF2-40B4-BE49-F238E27FC236}">
                  <a16:creationId xmlns:a16="http://schemas.microsoft.com/office/drawing/2014/main" id="{48F2E7BD-1EA9-4E13-BB5B-E98D99C889BD}"/>
                </a:ext>
              </a:extLst>
            </p:cNvPr>
            <p:cNvSpPr/>
            <p:nvPr/>
          </p:nvSpPr>
          <p:spPr>
            <a:xfrm>
              <a:off x="3648150" y="4058139"/>
              <a:ext cx="6734528" cy="7405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9A97B397-A8FB-4CED-94C4-98F514FE1FD0}"/>
                </a:ext>
              </a:extLst>
            </p:cNvPr>
            <p:cNvSpPr txBox="1"/>
            <p:nvPr/>
          </p:nvSpPr>
          <p:spPr>
            <a:xfrm>
              <a:off x="4098755" y="4084365"/>
              <a:ext cx="623183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0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Fortalecer la rectoría y la gobernanza en el camino hacia la cobertura universal de salud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2DD7514E-4352-458C-B37D-B96DAAE0583D}"/>
              </a:ext>
            </a:extLst>
          </p:cNvPr>
          <p:cNvGrpSpPr/>
          <p:nvPr/>
        </p:nvGrpSpPr>
        <p:grpSpPr>
          <a:xfrm>
            <a:off x="4163702" y="3327758"/>
            <a:ext cx="7283522" cy="923330"/>
            <a:chOff x="4471021" y="2681293"/>
            <a:chExt cx="7810074" cy="923330"/>
          </a:xfrm>
        </p:grpSpPr>
        <p:sp>
          <p:nvSpPr>
            <p:cNvPr id="22" name="Rectángulo: esquinas redondeadas 21">
              <a:extLst>
                <a:ext uri="{FF2B5EF4-FFF2-40B4-BE49-F238E27FC236}">
                  <a16:creationId xmlns:a16="http://schemas.microsoft.com/office/drawing/2014/main" id="{F3AA91D3-2A53-4E5D-B821-0F828B64407F}"/>
                </a:ext>
              </a:extLst>
            </p:cNvPr>
            <p:cNvSpPr/>
            <p:nvPr/>
          </p:nvSpPr>
          <p:spPr>
            <a:xfrm>
              <a:off x="4471021" y="2702903"/>
              <a:ext cx="7810074" cy="8230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4B1968A0-D199-4A47-8B3B-228C279CC77E}"/>
                </a:ext>
              </a:extLst>
            </p:cNvPr>
            <p:cNvSpPr txBox="1"/>
            <p:nvPr/>
          </p:nvSpPr>
          <p:spPr>
            <a:xfrm>
              <a:off x="4984010" y="2681293"/>
              <a:ext cx="710013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0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Aumentar y mejorar el financiamiento y avanzar hacia la eliminación del pago directo que se convierte en barrera para el acceso en el momento de la prestación de servicios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7A42837F-3D0F-4D48-A69D-5D29C47FE3E3}"/>
              </a:ext>
            </a:extLst>
          </p:cNvPr>
          <p:cNvGrpSpPr/>
          <p:nvPr/>
        </p:nvGrpSpPr>
        <p:grpSpPr>
          <a:xfrm>
            <a:off x="4690254" y="2203763"/>
            <a:ext cx="7283522" cy="647965"/>
            <a:chOff x="6428935" y="1385751"/>
            <a:chExt cx="7283522" cy="647965"/>
          </a:xfrm>
        </p:grpSpPr>
        <p:sp>
          <p:nvSpPr>
            <p:cNvPr id="24" name="Rectángulo: esquinas redondeadas 23">
              <a:extLst>
                <a:ext uri="{FF2B5EF4-FFF2-40B4-BE49-F238E27FC236}">
                  <a16:creationId xmlns:a16="http://schemas.microsoft.com/office/drawing/2014/main" id="{86B28922-1BED-469F-A181-752F929EC7EC}"/>
                </a:ext>
              </a:extLst>
            </p:cNvPr>
            <p:cNvSpPr/>
            <p:nvPr/>
          </p:nvSpPr>
          <p:spPr>
            <a:xfrm>
              <a:off x="6428935" y="1408592"/>
              <a:ext cx="7283522" cy="6251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5083D2AB-9B8B-4546-A075-5E385D904282}"/>
                </a:ext>
              </a:extLst>
            </p:cNvPr>
            <p:cNvSpPr txBox="1"/>
            <p:nvPr/>
          </p:nvSpPr>
          <p:spPr>
            <a:xfrm>
              <a:off x="6884813" y="1385751"/>
              <a:ext cx="664259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0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Fortalecer la acción intersectorial para abordar los determinantes sociales de la salud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aphicFrame>
        <p:nvGraphicFramePr>
          <p:cNvPr id="26" name="Diagrama 25">
            <a:extLst>
              <a:ext uri="{FF2B5EF4-FFF2-40B4-BE49-F238E27FC236}">
                <a16:creationId xmlns:a16="http://schemas.microsoft.com/office/drawing/2014/main" id="{DD2F9D30-C83C-4B32-AB7A-AA5AB739B3FB}"/>
              </a:ext>
            </a:extLst>
          </p:cNvPr>
          <p:cNvGraphicFramePr/>
          <p:nvPr/>
        </p:nvGraphicFramePr>
        <p:xfrm>
          <a:off x="1143092" y="1127770"/>
          <a:ext cx="5522351" cy="4646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Elipse 26">
            <a:extLst>
              <a:ext uri="{FF2B5EF4-FFF2-40B4-BE49-F238E27FC236}">
                <a16:creationId xmlns:a16="http://schemas.microsoft.com/office/drawing/2014/main" id="{78AAEF97-5C88-4E8E-8245-35E5335AAE61}"/>
              </a:ext>
            </a:extLst>
          </p:cNvPr>
          <p:cNvSpPr/>
          <p:nvPr/>
        </p:nvSpPr>
        <p:spPr>
          <a:xfrm>
            <a:off x="1143092" y="4672352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59D4F1CE-4045-48C3-BC4E-638CE7EABB88}"/>
              </a:ext>
            </a:extLst>
          </p:cNvPr>
          <p:cNvSpPr/>
          <p:nvPr/>
        </p:nvSpPr>
        <p:spPr>
          <a:xfrm>
            <a:off x="2939770" y="4009989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E7F7C853-3F9E-40A9-82F2-ED7389E3F659}"/>
              </a:ext>
            </a:extLst>
          </p:cNvPr>
          <p:cNvSpPr/>
          <p:nvPr/>
        </p:nvSpPr>
        <p:spPr>
          <a:xfrm>
            <a:off x="3714658" y="2995545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DCA72209-68AC-4216-8D33-25D9981C04F7}"/>
              </a:ext>
            </a:extLst>
          </p:cNvPr>
          <p:cNvSpPr/>
          <p:nvPr/>
        </p:nvSpPr>
        <p:spPr>
          <a:xfrm>
            <a:off x="4059279" y="1783689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321DAD2-ABBD-4F6B-9FA3-A1AF8F3B0BA4}"/>
              </a:ext>
            </a:extLst>
          </p:cNvPr>
          <p:cNvSpPr txBox="1"/>
          <p:nvPr/>
        </p:nvSpPr>
        <p:spPr>
          <a:xfrm>
            <a:off x="593863" y="247616"/>
            <a:ext cx="849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0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Acceso y cobertura universal de salud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50000"/>
                  </a:srgbClr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Líneas estratégicas</a:t>
            </a:r>
          </a:p>
        </p:txBody>
      </p:sp>
    </p:spTree>
    <p:extLst>
      <p:ext uri="{BB962C8B-B14F-4D97-AF65-F5344CB8AC3E}">
        <p14:creationId xmlns:p14="http://schemas.microsoft.com/office/powerpoint/2010/main" val="2456161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24DB51C9-8D6C-4666-8C6D-23E354DE48D6}"/>
              </a:ext>
            </a:extLst>
          </p:cNvPr>
          <p:cNvGrpSpPr/>
          <p:nvPr/>
        </p:nvGrpSpPr>
        <p:grpSpPr>
          <a:xfrm>
            <a:off x="1495528" y="532653"/>
            <a:ext cx="9491340" cy="669917"/>
            <a:chOff x="4162022" y="4727784"/>
            <a:chExt cx="7716388" cy="669917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0DA74236-5577-4D08-91F9-1B678F742EA8}"/>
                </a:ext>
              </a:extLst>
            </p:cNvPr>
            <p:cNvSpPr/>
            <p:nvPr/>
          </p:nvSpPr>
          <p:spPr>
            <a:xfrm>
              <a:off x="4162022" y="4727784"/>
              <a:ext cx="7641301" cy="64633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FE059768-7EB7-49F7-A18E-BB67CAF1B573}"/>
                </a:ext>
              </a:extLst>
            </p:cNvPr>
            <p:cNvSpPr txBox="1"/>
            <p:nvPr/>
          </p:nvSpPr>
          <p:spPr>
            <a:xfrm>
              <a:off x="4533068" y="4751370"/>
              <a:ext cx="73453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Ampliar el acceso equitativo a servicios de salud, integrales, de calidad, centrados en las personas y las comunidades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" name="Elipse 15">
            <a:extLst>
              <a:ext uri="{FF2B5EF4-FFF2-40B4-BE49-F238E27FC236}">
                <a16:creationId xmlns:a16="http://schemas.microsoft.com/office/drawing/2014/main" id="{87497325-B071-44B4-86D6-C9CECF460A6B}"/>
              </a:ext>
            </a:extLst>
          </p:cNvPr>
          <p:cNvSpPr/>
          <p:nvPr/>
        </p:nvSpPr>
        <p:spPr>
          <a:xfrm>
            <a:off x="715270" y="394458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07F53C0-3EB7-4578-ADAA-F45E843780D4}"/>
              </a:ext>
            </a:extLst>
          </p:cNvPr>
          <p:cNvSpPr txBox="1"/>
          <p:nvPr/>
        </p:nvSpPr>
        <p:spPr>
          <a:xfrm>
            <a:off x="715270" y="5131472"/>
            <a:ext cx="937126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“debe alcanzar a todas las personas por igual, independientemente de su capacidad de pago, sin diferencias de calidad y sin riesgo financiero. Toma en consideración las necesidades diferenciadas e insatisfechas de todas las personas, y presta atención a las necesidades específicas de los grupos en situación de vulnerabilidad”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8C374E7-4595-4D7D-BB09-A4957EDC7B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616" t="10031" r="35104" b="7219"/>
          <a:stretch/>
        </p:blipFill>
        <p:spPr>
          <a:xfrm>
            <a:off x="1662495" y="1347977"/>
            <a:ext cx="4994502" cy="3638088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696617B-EC42-445E-9D7A-1C0289C678EC}"/>
              </a:ext>
            </a:extLst>
          </p:cNvPr>
          <p:cNvSpPr txBox="1"/>
          <p:nvPr/>
        </p:nvSpPr>
        <p:spPr>
          <a:xfrm>
            <a:off x="1662495" y="4923228"/>
            <a:ext cx="61968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Fuente: </a:t>
            </a:r>
            <a:r>
              <a:rPr kumimoji="0" lang="es-CO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Stéphanie</a:t>
            </a: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 </a:t>
            </a:r>
            <a:r>
              <a:rPr kumimoji="0" lang="es-CO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Chevalier</a:t>
            </a:r>
            <a:r>
              <a:rPr kumimoji="0" lang="es-CO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 Naranjo. Statista. Ene 2021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931A773-FC10-49CE-A75D-99C425593458}"/>
              </a:ext>
            </a:extLst>
          </p:cNvPr>
          <p:cNvSpPr txBox="1"/>
          <p:nvPr/>
        </p:nvSpPr>
        <p:spPr>
          <a:xfrm>
            <a:off x="7033371" y="1572601"/>
            <a:ext cx="4104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Retos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la  </a:t>
            </a:r>
            <a:r>
              <a:rPr kumimoji="0" lang="en-US" sz="2400" b="1" i="0" u="sng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información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oficial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3746B45-10BC-445B-95F6-F054889CEB84}"/>
              </a:ext>
            </a:extLst>
          </p:cNvPr>
          <p:cNvSpPr txBox="1"/>
          <p:nvPr/>
        </p:nvSpPr>
        <p:spPr>
          <a:xfrm>
            <a:off x="7455877" y="2152357"/>
            <a:ext cx="43187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Indicadores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oportunidad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continuidad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adherencia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Censo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pacientes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 E. H.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Caracterización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las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cohortes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E.H. 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Discapacidad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Guias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protocolos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 la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atención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integral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pacientes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 EH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Tamizaje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neonatal 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pruebas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diagnóstico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 EH</a:t>
            </a:r>
          </a:p>
        </p:txBody>
      </p:sp>
    </p:spTree>
    <p:extLst>
      <p:ext uri="{BB962C8B-B14F-4D97-AF65-F5344CB8AC3E}">
        <p14:creationId xmlns:p14="http://schemas.microsoft.com/office/powerpoint/2010/main" val="350410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24DB51C9-8D6C-4666-8C6D-23E354DE48D6}"/>
              </a:ext>
            </a:extLst>
          </p:cNvPr>
          <p:cNvGrpSpPr/>
          <p:nvPr/>
        </p:nvGrpSpPr>
        <p:grpSpPr>
          <a:xfrm>
            <a:off x="1495528" y="532653"/>
            <a:ext cx="9398981" cy="646331"/>
            <a:chOff x="4162022" y="4727784"/>
            <a:chExt cx="7641301" cy="646331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0DA74236-5577-4D08-91F9-1B678F742EA8}"/>
                </a:ext>
              </a:extLst>
            </p:cNvPr>
            <p:cNvSpPr/>
            <p:nvPr/>
          </p:nvSpPr>
          <p:spPr>
            <a:xfrm>
              <a:off x="4162022" y="4727784"/>
              <a:ext cx="7641301" cy="64633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FE059768-7EB7-49F7-A18E-BB67CAF1B573}"/>
                </a:ext>
              </a:extLst>
            </p:cNvPr>
            <p:cNvSpPr txBox="1"/>
            <p:nvPr/>
          </p:nvSpPr>
          <p:spPr>
            <a:xfrm>
              <a:off x="4432992" y="4751370"/>
              <a:ext cx="73453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1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Fortalecer la rectoría y la gobernanza en el camino hacia la cobertura universal de salud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" name="Elipse 15">
            <a:extLst>
              <a:ext uri="{FF2B5EF4-FFF2-40B4-BE49-F238E27FC236}">
                <a16:creationId xmlns:a16="http://schemas.microsoft.com/office/drawing/2014/main" id="{87497325-B071-44B4-86D6-C9CECF460A6B}"/>
              </a:ext>
            </a:extLst>
          </p:cNvPr>
          <p:cNvSpPr/>
          <p:nvPr/>
        </p:nvSpPr>
        <p:spPr>
          <a:xfrm>
            <a:off x="715270" y="394458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07F53C0-3EB7-4578-ADAA-F45E843780D4}"/>
              </a:ext>
            </a:extLst>
          </p:cNvPr>
          <p:cNvSpPr txBox="1"/>
          <p:nvPr/>
        </p:nvSpPr>
        <p:spPr>
          <a:xfrm>
            <a:off x="703382" y="4385768"/>
            <a:ext cx="1104313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Desarrollar la reglamentación como instrumento eficaz para asegurar el acceso y la calidad de la atención en los servicios de salud; la formación, distribución y actuación adecuada de los recursos humanos; la movilización y la asignación de recursos financieros a fin de promover la equidad y el acceso, y de garantizar la protección financiera; la calidad y el uso de las tecnologías en beneficio de las personas; y la participación de todos los sectores, incluido el privado, en el avance hacia la cobertura universal de salud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+mn-cs"/>
              </a:rPr>
              <a:t>.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9FE3F85F-3F47-43B7-A6D2-9E0EB57145E5}"/>
              </a:ext>
            </a:extLst>
          </p:cNvPr>
          <p:cNvSpPr/>
          <p:nvPr/>
        </p:nvSpPr>
        <p:spPr>
          <a:xfrm>
            <a:off x="1199015" y="1688123"/>
            <a:ext cx="2432792" cy="64633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Atención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Integral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salud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A15C8758-EB08-470F-AD4B-794B7E688281}"/>
              </a:ext>
            </a:extLst>
          </p:cNvPr>
          <p:cNvSpPr/>
          <p:nvPr/>
        </p:nvSpPr>
        <p:spPr>
          <a:xfrm>
            <a:off x="4979792" y="1688122"/>
            <a:ext cx="2432792" cy="64633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Investigación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BE81D996-1F31-4192-BBE9-8A880712C5DA}"/>
              </a:ext>
            </a:extLst>
          </p:cNvPr>
          <p:cNvSpPr/>
          <p:nvPr/>
        </p:nvSpPr>
        <p:spPr>
          <a:xfrm>
            <a:off x="8710075" y="1688122"/>
            <a:ext cx="2432792" cy="646331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Retos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sociales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BA06478-4649-448A-9464-525B2984DD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810" t="36042" r="23440" b="41341"/>
          <a:stretch/>
        </p:blipFill>
        <p:spPr>
          <a:xfrm>
            <a:off x="1281113" y="2549432"/>
            <a:ext cx="2286000" cy="155034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927F899-783B-4066-9CE6-C3F0129859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876" t="54567" r="2631" b="26067"/>
          <a:stretch/>
        </p:blipFill>
        <p:spPr>
          <a:xfrm>
            <a:off x="5064371" y="2516620"/>
            <a:ext cx="2254670" cy="158315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EA76B3FF-2A4C-4742-9D2E-1C2E1ABBBC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2031" b="62109" l="63104" r="89458">
                        <a14:foregroundMark x1="89458" y1="51953" x2="89458" y2="51953"/>
                      </a14:backgroundRemoval>
                    </a14:imgEffect>
                  </a14:imgLayer>
                </a14:imgProps>
              </a:ext>
            </a:extLst>
          </a:blip>
          <a:srcRect l="60031" t="28300" r="8605" b="34032"/>
          <a:stretch/>
        </p:blipFill>
        <p:spPr>
          <a:xfrm>
            <a:off x="8395545" y="2401825"/>
            <a:ext cx="2876193" cy="194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28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8"/>
            <a:ext cx="12192000" cy="6858000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24DB51C9-8D6C-4666-8C6D-23E354DE48D6}"/>
              </a:ext>
            </a:extLst>
          </p:cNvPr>
          <p:cNvGrpSpPr/>
          <p:nvPr/>
        </p:nvGrpSpPr>
        <p:grpSpPr>
          <a:xfrm>
            <a:off x="1495528" y="532653"/>
            <a:ext cx="9491340" cy="669917"/>
            <a:chOff x="4162022" y="4727784"/>
            <a:chExt cx="7716388" cy="669917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0DA74236-5577-4D08-91F9-1B678F742EA8}"/>
                </a:ext>
              </a:extLst>
            </p:cNvPr>
            <p:cNvSpPr/>
            <p:nvPr/>
          </p:nvSpPr>
          <p:spPr>
            <a:xfrm>
              <a:off x="4162022" y="4727784"/>
              <a:ext cx="7641301" cy="64633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FE059768-7EB7-49F7-A18E-BB67CAF1B573}"/>
                </a:ext>
              </a:extLst>
            </p:cNvPr>
            <p:cNvSpPr txBox="1"/>
            <p:nvPr/>
          </p:nvSpPr>
          <p:spPr>
            <a:xfrm>
              <a:off x="4533068" y="4751370"/>
              <a:ext cx="73453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1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Aumentar y mejorar el financiamiento y avanzar hacia la eliminación del pago directo que se convierte en barrera para el acceso en el momento de la prestación de servicios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" name="Elipse 15">
            <a:extLst>
              <a:ext uri="{FF2B5EF4-FFF2-40B4-BE49-F238E27FC236}">
                <a16:creationId xmlns:a16="http://schemas.microsoft.com/office/drawing/2014/main" id="{87497325-B071-44B4-86D6-C9CECF460A6B}"/>
              </a:ext>
            </a:extLst>
          </p:cNvPr>
          <p:cNvSpPr/>
          <p:nvPr/>
        </p:nvSpPr>
        <p:spPr>
          <a:xfrm>
            <a:off x="715270" y="394458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07F53C0-3EB7-4578-ADAA-F45E843780D4}"/>
              </a:ext>
            </a:extLst>
          </p:cNvPr>
          <p:cNvSpPr txBox="1"/>
          <p:nvPr/>
        </p:nvSpPr>
        <p:spPr>
          <a:xfrm>
            <a:off x="547133" y="4810296"/>
            <a:ext cx="110431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Mejorar la eficiencia del financiamiento y la organización del sistema de salud, alinear los incentivos y mecanismos de pago con resultados de avance hacia la cobertura universal de salud; racionalizar la introducción y el uso de medicamentos y otras tecnologías de salud con un enfoque integrado y multidisciplinario;  adoptando procesos transparentes para la adquisición y además de luchar contra la corrupción, entre otros</a:t>
            </a: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" name="Tabla 3">
            <a:extLst>
              <a:ext uri="{FF2B5EF4-FFF2-40B4-BE49-F238E27FC236}">
                <a16:creationId xmlns:a16="http://schemas.microsoft.com/office/drawing/2014/main" id="{C9B9E1E8-0D12-466E-9E66-E6638C1C2753}"/>
              </a:ext>
            </a:extLst>
          </p:cNvPr>
          <p:cNvGraphicFramePr>
            <a:graphicFrameLocks noGrp="1"/>
          </p:cNvGraphicFramePr>
          <p:nvPr/>
        </p:nvGraphicFramePr>
        <p:xfrm>
          <a:off x="574429" y="1333013"/>
          <a:ext cx="10821453" cy="32177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286689">
                  <a:extLst>
                    <a:ext uri="{9D8B030D-6E8A-4147-A177-3AD203B41FA5}">
                      <a16:colId xmlns:a16="http://schemas.microsoft.com/office/drawing/2014/main" val="3689760954"/>
                    </a:ext>
                  </a:extLst>
                </a:gridCol>
                <a:gridCol w="1810130">
                  <a:extLst>
                    <a:ext uri="{9D8B030D-6E8A-4147-A177-3AD203B41FA5}">
                      <a16:colId xmlns:a16="http://schemas.microsoft.com/office/drawing/2014/main" val="1889219832"/>
                    </a:ext>
                  </a:extLst>
                </a:gridCol>
                <a:gridCol w="1364776">
                  <a:extLst>
                    <a:ext uri="{9D8B030D-6E8A-4147-A177-3AD203B41FA5}">
                      <a16:colId xmlns:a16="http://schemas.microsoft.com/office/drawing/2014/main" val="3295678801"/>
                    </a:ext>
                  </a:extLst>
                </a:gridCol>
                <a:gridCol w="1310185">
                  <a:extLst>
                    <a:ext uri="{9D8B030D-6E8A-4147-A177-3AD203B41FA5}">
                      <a16:colId xmlns:a16="http://schemas.microsoft.com/office/drawing/2014/main" val="2561838770"/>
                    </a:ext>
                  </a:extLst>
                </a:gridCol>
                <a:gridCol w="1419367">
                  <a:extLst>
                    <a:ext uri="{9D8B030D-6E8A-4147-A177-3AD203B41FA5}">
                      <a16:colId xmlns:a16="http://schemas.microsoft.com/office/drawing/2014/main" val="818625619"/>
                    </a:ext>
                  </a:extLst>
                </a:gridCol>
                <a:gridCol w="1624084">
                  <a:extLst>
                    <a:ext uri="{9D8B030D-6E8A-4147-A177-3AD203B41FA5}">
                      <a16:colId xmlns:a16="http://schemas.microsoft.com/office/drawing/2014/main" val="1840756098"/>
                    </a:ext>
                  </a:extLst>
                </a:gridCol>
                <a:gridCol w="2006222">
                  <a:extLst>
                    <a:ext uri="{9D8B030D-6E8A-4147-A177-3AD203B41FA5}">
                      <a16:colId xmlns:a16="http://schemas.microsoft.com/office/drawing/2014/main" val="1796124392"/>
                    </a:ext>
                  </a:extLst>
                </a:gridCol>
              </a:tblGrid>
              <a:tr h="5875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Pais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Marco </a:t>
                      </a:r>
                      <a:r>
                        <a:rPr lang="en-US" sz="1600" dirty="0" err="1"/>
                        <a:t>legislativo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Listado</a:t>
                      </a:r>
                      <a:r>
                        <a:rPr lang="en-US" sz="1600" dirty="0"/>
                        <a:t> oficial EH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Sist. Inf </a:t>
                      </a:r>
                      <a:r>
                        <a:rPr lang="en-US" sz="1600" dirty="0" err="1"/>
                        <a:t>casos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Presupuesto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específico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Organo</a:t>
                      </a:r>
                      <a:r>
                        <a:rPr lang="en-US" sz="1600" dirty="0"/>
                        <a:t> oficial </a:t>
                      </a:r>
                      <a:r>
                        <a:rPr lang="en-US" sz="1600" dirty="0" err="1"/>
                        <a:t>gestión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Normas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cobertura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tratamiento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7297817"/>
                  </a:ext>
                </a:extLst>
              </a:tr>
              <a:tr h="340425">
                <a:tc>
                  <a:txBody>
                    <a:bodyPr/>
                    <a:lstStyle/>
                    <a:p>
                      <a:r>
                        <a:rPr lang="en-US" sz="1600" dirty="0"/>
                        <a:t>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Ley 1392/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062706"/>
                  </a:ext>
                </a:extLst>
              </a:tr>
              <a:tr h="340425">
                <a:tc>
                  <a:txBody>
                    <a:bodyPr/>
                    <a:lstStyle/>
                    <a:p>
                      <a:r>
                        <a:rPr lang="en-US" sz="1600" dirty="0"/>
                        <a:t>Ecuador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Ley 67 /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075418"/>
                  </a:ext>
                </a:extLst>
              </a:tr>
              <a:tr h="340425">
                <a:tc>
                  <a:txBody>
                    <a:bodyPr/>
                    <a:lstStyle/>
                    <a:p>
                      <a:r>
                        <a:rPr lang="en-US" sz="1600" dirty="0"/>
                        <a:t>Perú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Ley 29698 /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806188"/>
                  </a:ext>
                </a:extLst>
              </a:tr>
              <a:tr h="587585">
                <a:tc>
                  <a:txBody>
                    <a:bodyPr/>
                    <a:lstStyle/>
                    <a:p>
                      <a:r>
                        <a:rPr lang="en-US" sz="1600" dirty="0"/>
                        <a:t>Panamá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Ley 28 /2014 y Dec. 1217/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7763"/>
                  </a:ext>
                </a:extLst>
              </a:tr>
              <a:tr h="340425">
                <a:tc>
                  <a:txBody>
                    <a:bodyPr/>
                    <a:lstStyle/>
                    <a:p>
                      <a:r>
                        <a:rPr lang="en-US" sz="1600" dirty="0"/>
                        <a:t>Costa 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 </a:t>
                      </a:r>
                      <a:r>
                        <a:rPr lang="en-US" sz="1600" dirty="0" err="1"/>
                        <a:t>tiene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351934"/>
                  </a:ext>
                </a:extLst>
              </a:tr>
              <a:tr h="340425">
                <a:tc>
                  <a:txBody>
                    <a:bodyPr/>
                    <a:lstStyle/>
                    <a:p>
                      <a:r>
                        <a:rPr lang="en-US" sz="1600" dirty="0"/>
                        <a:t>Guatemala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NT 76/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108738"/>
                  </a:ext>
                </a:extLst>
              </a:tr>
              <a:tr h="340425">
                <a:tc>
                  <a:txBody>
                    <a:bodyPr/>
                    <a:lstStyle/>
                    <a:p>
                      <a:r>
                        <a:rPr lang="en-US" sz="1600" dirty="0"/>
                        <a:t>Rep. Domi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 </a:t>
                      </a:r>
                      <a:r>
                        <a:rPr lang="en-US" sz="1600" dirty="0" err="1"/>
                        <a:t>tiene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302997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08357A8F-30AF-4258-90ED-B154093E300F}"/>
              </a:ext>
            </a:extLst>
          </p:cNvPr>
          <p:cNvSpPr txBox="1"/>
          <p:nvPr/>
        </p:nvSpPr>
        <p:spPr>
          <a:xfrm>
            <a:off x="6195018" y="4542213"/>
            <a:ext cx="5359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Fuente: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situación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las Enfermedades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huérfanas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latinoamerica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–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Neuroeconomix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261154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24DB51C9-8D6C-4666-8C6D-23E354DE48D6}"/>
              </a:ext>
            </a:extLst>
          </p:cNvPr>
          <p:cNvGrpSpPr/>
          <p:nvPr/>
        </p:nvGrpSpPr>
        <p:grpSpPr>
          <a:xfrm>
            <a:off x="1495528" y="532653"/>
            <a:ext cx="9491340" cy="646331"/>
            <a:chOff x="4162022" y="4727784"/>
            <a:chExt cx="7716388" cy="646331"/>
          </a:xfrm>
        </p:grpSpPr>
        <p:sp>
          <p:nvSpPr>
            <p:cNvPr id="14" name="Rectángulo: esquinas redondeadas 13">
              <a:extLst>
                <a:ext uri="{FF2B5EF4-FFF2-40B4-BE49-F238E27FC236}">
                  <a16:creationId xmlns:a16="http://schemas.microsoft.com/office/drawing/2014/main" id="{0DA74236-5577-4D08-91F9-1B678F742EA8}"/>
                </a:ext>
              </a:extLst>
            </p:cNvPr>
            <p:cNvSpPr/>
            <p:nvPr/>
          </p:nvSpPr>
          <p:spPr>
            <a:xfrm>
              <a:off x="4162022" y="4727784"/>
              <a:ext cx="7641301" cy="64633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FE059768-7EB7-49F7-A18E-BB67CAF1B573}"/>
                </a:ext>
              </a:extLst>
            </p:cNvPr>
            <p:cNvSpPr txBox="1"/>
            <p:nvPr/>
          </p:nvSpPr>
          <p:spPr>
            <a:xfrm>
              <a:off x="4533068" y="4751370"/>
              <a:ext cx="73453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800" b="1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ource Sans Pro" panose="020B0503030403020204" pitchFamily="34" charset="0"/>
                  <a:ea typeface="+mn-ea"/>
                  <a:cs typeface="+mn-cs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Fortalecer la acción intersectorial para abordar los determinantes sociales de la salud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" name="Elipse 15">
            <a:extLst>
              <a:ext uri="{FF2B5EF4-FFF2-40B4-BE49-F238E27FC236}">
                <a16:creationId xmlns:a16="http://schemas.microsoft.com/office/drawing/2014/main" id="{87497325-B071-44B4-86D6-C9CECF460A6B}"/>
              </a:ext>
            </a:extLst>
          </p:cNvPr>
          <p:cNvSpPr/>
          <p:nvPr/>
        </p:nvSpPr>
        <p:spPr>
          <a:xfrm>
            <a:off x="715270" y="394458"/>
            <a:ext cx="962033" cy="912063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E90D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07F53C0-3EB7-4578-ADAA-F45E843780D4}"/>
              </a:ext>
            </a:extLst>
          </p:cNvPr>
          <p:cNvSpPr txBox="1"/>
          <p:nvPr/>
        </p:nvSpPr>
        <p:spPr>
          <a:xfrm>
            <a:off x="844061" y="4586693"/>
            <a:ext cx="110431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“debe alcanzar a todas las personas por igual, independientemente de su capacidad de pago, sin diferencias de calidad y sin riesgo financiero. Toma en consideración las necesidades diferenciadas e insatisfechas de todas las personas, y presta atención a las necesidades específicas de los grupos en situación de vulnerabilidad”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39177E22-E4F9-4EF6-ABBF-FCF95F2623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031" b="62109" l="63104" r="89458">
                        <a14:foregroundMark x1="89458" y1="51953" x2="89458" y2="51953"/>
                      </a14:backgroundRemoval>
                    </a14:imgEffect>
                  </a14:imgLayer>
                </a14:imgProps>
              </a:ext>
            </a:extLst>
          </a:blip>
          <a:srcRect l="60031" t="28300" r="8605" b="34032"/>
          <a:stretch/>
        </p:blipFill>
        <p:spPr>
          <a:xfrm>
            <a:off x="3692184" y="1306521"/>
            <a:ext cx="4801840" cy="324241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A16B40D-BF55-4586-8184-B382F7C74487}"/>
              </a:ext>
            </a:extLst>
          </p:cNvPr>
          <p:cNvSpPr txBox="1"/>
          <p:nvPr/>
        </p:nvSpPr>
        <p:spPr>
          <a:xfrm>
            <a:off x="2907541" y="240593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Vivienda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F3B8101-EA03-4FFC-93EE-F85A87E31455}"/>
              </a:ext>
            </a:extLst>
          </p:cNvPr>
          <p:cNvSpPr txBox="1"/>
          <p:nvPr/>
        </p:nvSpPr>
        <p:spPr>
          <a:xfrm>
            <a:off x="7441468" y="1675853"/>
            <a:ext cx="11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Educación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AEE632F-73BC-4E0E-92C8-D24B7D004E25}"/>
              </a:ext>
            </a:extLst>
          </p:cNvPr>
          <p:cNvSpPr txBox="1"/>
          <p:nvPr/>
        </p:nvSpPr>
        <p:spPr>
          <a:xfrm>
            <a:off x="6365630" y="1262234"/>
            <a:ext cx="1193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Transporte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6936F8D-6064-4636-B12B-39DD4BE0155E}"/>
              </a:ext>
            </a:extLst>
          </p:cNvPr>
          <p:cNvSpPr txBox="1"/>
          <p:nvPr/>
        </p:nvSpPr>
        <p:spPr>
          <a:xfrm>
            <a:off x="4214730" y="1340496"/>
            <a:ext cx="1216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Recreación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DD636BA-81AD-4667-89DB-F3C501FEE996}"/>
              </a:ext>
            </a:extLst>
          </p:cNvPr>
          <p:cNvSpPr txBox="1"/>
          <p:nvPr/>
        </p:nvSpPr>
        <p:spPr>
          <a:xfrm>
            <a:off x="5199233" y="4197868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Seguridad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B74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D5A656E-9F1D-440D-B4B0-B9C446B7E812}"/>
              </a:ext>
            </a:extLst>
          </p:cNvPr>
          <p:cNvSpPr txBox="1"/>
          <p:nvPr/>
        </p:nvSpPr>
        <p:spPr>
          <a:xfrm>
            <a:off x="8494024" y="313330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Salud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427D574-2E2E-41EF-8D00-37B8F6DDBB1E}"/>
              </a:ext>
            </a:extLst>
          </p:cNvPr>
          <p:cNvSpPr txBox="1"/>
          <p:nvPr/>
        </p:nvSpPr>
        <p:spPr>
          <a:xfrm>
            <a:off x="3219018" y="3410961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B74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Vivienda</a:t>
            </a:r>
          </a:p>
        </p:txBody>
      </p:sp>
    </p:spTree>
    <p:extLst>
      <p:ext uri="{BB962C8B-B14F-4D97-AF65-F5344CB8AC3E}">
        <p14:creationId xmlns:p14="http://schemas.microsoft.com/office/powerpoint/2010/main" val="3336554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1E3C40B-9377-4698-BF8D-BB353F936897}"/>
              </a:ext>
            </a:extLst>
          </p:cNvPr>
          <p:cNvSpPr txBox="1"/>
          <p:nvPr/>
        </p:nvSpPr>
        <p:spPr>
          <a:xfrm>
            <a:off x="2787097" y="3075057"/>
            <a:ext cx="661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ro Black Caps" panose="02000000000000000000" pitchFamily="50" charset="0"/>
                <a:ea typeface="+mn-ea"/>
                <a:cs typeface="+mn-cs"/>
              </a:rPr>
              <a:t>NOMBRE CONFERENCIA</a:t>
            </a:r>
            <a:endParaRPr kumimoji="0" lang="es-CO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ro Black Caps" panose="02000000000000000000" pitchFamily="50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25FB256-B4EC-4AA0-B8F1-5CA3DEDA230C}"/>
              </a:ext>
            </a:extLst>
          </p:cNvPr>
          <p:cNvSpPr txBox="1"/>
          <p:nvPr/>
        </p:nvSpPr>
        <p:spPr>
          <a:xfrm>
            <a:off x="2980082" y="3987102"/>
            <a:ext cx="623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NOMBRE CONFERENCISTA</a:t>
            </a:r>
            <a:endParaRPr kumimoji="0" lang="es-CO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F61B02-A4E2-4D35-A0A6-3B30A0D8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7F45A8E-6A6E-40F2-A713-677F15724A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16" t="10031" r="35104" b="7219"/>
          <a:stretch/>
        </p:blipFill>
        <p:spPr>
          <a:xfrm>
            <a:off x="1101498" y="562709"/>
            <a:ext cx="6231834" cy="534131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6826CE3-E022-4ECF-B3E0-2817FE17D433}"/>
              </a:ext>
            </a:extLst>
          </p:cNvPr>
          <p:cNvSpPr txBox="1"/>
          <p:nvPr/>
        </p:nvSpPr>
        <p:spPr>
          <a:xfrm>
            <a:off x="1101498" y="5904028"/>
            <a:ext cx="61968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Fuente: </a:t>
            </a:r>
            <a:r>
              <a:rPr kumimoji="0" lang="es-CO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Stéphanie</a:t>
            </a: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 </a:t>
            </a:r>
            <a:r>
              <a:rPr kumimoji="0" lang="es-CO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Chevalier</a:t>
            </a:r>
            <a:r>
              <a:rPr kumimoji="0" lang="es-CO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Open Sans" panose="020B0604020202020204" pitchFamily="34" charset="0"/>
                <a:ea typeface="+mn-ea"/>
                <a:cs typeface="+mn-cs"/>
              </a:rPr>
              <a:t> Naranjo. Statista. Ene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260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49B540-50CA-440A-B7A9-E5CB8847F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16 </a:t>
            </a:r>
            <a:r>
              <a:rPr lang="en-US" sz="3600" dirty="0" err="1"/>
              <a:t>Diciembre</a:t>
            </a:r>
            <a:r>
              <a:rPr lang="en-US" sz="3600" dirty="0"/>
              <a:t> 2021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947DA53-B53D-43D5-898F-39EB2957FC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90" b="2420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642C55-204A-4D20-ADEB-5E6183321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CO" sz="1800" b="0" i="0" dirty="0">
                <a:effectLst/>
                <a:latin typeface="open sans" panose="020B0606030504020204" pitchFamily="34" charset="0"/>
              </a:rPr>
              <a:t>La Resolución va </a:t>
            </a:r>
            <a:r>
              <a:rPr lang="es-CO" sz="1800" b="1" i="0" dirty="0">
                <a:effectLst/>
                <a:latin typeface="open sans" panose="020B0606030504020204" pitchFamily="34" charset="0"/>
              </a:rPr>
              <a:t>más allá de la salud</a:t>
            </a:r>
            <a:r>
              <a:rPr lang="es-CO" sz="1800" b="0" i="0" dirty="0">
                <a:effectLst/>
                <a:latin typeface="open sans" panose="020B0606030504020204" pitchFamily="34" charset="0"/>
              </a:rPr>
              <a:t>. Afirma que abordar las necesidades de las personas con enfermedades raras es esencial para </a:t>
            </a:r>
            <a:r>
              <a:rPr lang="es-CO" sz="1800" b="1" i="0" dirty="0">
                <a:effectLst/>
                <a:latin typeface="open sans" panose="020B0606030504020204" pitchFamily="34" charset="0"/>
              </a:rPr>
              <a:t>avanzar en la Agenda 2030 </a:t>
            </a:r>
            <a:r>
              <a:rPr lang="es-CO" sz="1800" b="0" i="0" dirty="0">
                <a:effectLst/>
                <a:latin typeface="open sans" panose="020B0606030504020204" pitchFamily="34" charset="0"/>
              </a:rPr>
              <a:t>para el Desarrollo Sostenible, que incluye el </a:t>
            </a:r>
            <a:r>
              <a:rPr lang="es-CO" sz="1800" b="1" i="0" dirty="0">
                <a:effectLst/>
                <a:latin typeface="open sans" panose="020B0606030504020204" pitchFamily="34" charset="0"/>
              </a:rPr>
              <a:t>acceso a la educación y al trabajo decente, la reducción de la pobreza, la lucha contra la desigualdad de género y el apoyo a la inclusión de las personas que viven con una enfermedad rara en la sociedad</a:t>
            </a:r>
            <a:r>
              <a:rPr lang="es-CO" sz="1800" b="0" i="0" dirty="0">
                <a:effectLst/>
                <a:latin typeface="open sans" panose="020B0606030504020204" pitchFamily="34" charset="0"/>
              </a:rPr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08823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E8B3C04-8389-4D01-A24B-8E41B66D60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50" t="30591" r="10737" b="19110"/>
          <a:stretch/>
        </p:blipFill>
        <p:spPr>
          <a:xfrm>
            <a:off x="838200" y="2233483"/>
            <a:ext cx="10807580" cy="442209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61BAD2F-D723-4810-921E-2D8F0EC92E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75" t="9911" r="8771" b="50000"/>
          <a:stretch/>
        </p:blipFill>
        <p:spPr>
          <a:xfrm>
            <a:off x="1215288" y="36409"/>
            <a:ext cx="10284502" cy="21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845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UF1.YblTqmdHAPWtR_p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anofi Genzyme PowerPoint Corporate Template">
  <a:themeElements>
    <a:clrScheme name="Sanofi">
      <a:dk1>
        <a:srgbClr val="6B747B"/>
      </a:dk1>
      <a:lt1>
        <a:srgbClr val="FFFFFF"/>
      </a:lt1>
      <a:dk2>
        <a:srgbClr val="525CA3"/>
      </a:dk2>
      <a:lt2>
        <a:srgbClr val="BCBC1C"/>
      </a:lt2>
      <a:accent1>
        <a:srgbClr val="3E90D0"/>
      </a:accent1>
      <a:accent2>
        <a:srgbClr val="D16C19"/>
      </a:accent2>
      <a:accent3>
        <a:srgbClr val="8F6EAA"/>
      </a:accent3>
      <a:accent4>
        <a:srgbClr val="FBBA00"/>
      </a:accent4>
      <a:accent5>
        <a:srgbClr val="BE006B"/>
      </a:accent5>
      <a:accent6>
        <a:srgbClr val="CAAE7A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D829FF25-08E2-2444-9D87-C51E4489EF53}" vid="{7CEA1CEF-2144-6C4D-A7C2-C9E418BC6C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DFAB1349296344B8D1F4102CE60626" ma:contentTypeVersion="10" ma:contentTypeDescription="Crear nuevo documento." ma:contentTypeScope="" ma:versionID="f2070f3b95f7aba46b23976f41567508">
  <xsd:schema xmlns:xsd="http://www.w3.org/2001/XMLSchema" xmlns:xs="http://www.w3.org/2001/XMLSchema" xmlns:p="http://schemas.microsoft.com/office/2006/metadata/properties" xmlns:ns2="7c6a0d74-b595-4555-b472-a516b634811f" xmlns:ns3="05720d69-e608-44d3-86b9-dcacaabdf747" targetNamespace="http://schemas.microsoft.com/office/2006/metadata/properties" ma:root="true" ma:fieldsID="0690b0363a97517ca1d1049d41dd102b" ns2:_="" ns3:_="">
    <xsd:import namespace="7c6a0d74-b595-4555-b472-a516b634811f"/>
    <xsd:import namespace="05720d69-e608-44d3-86b9-dcacaabdf74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6a0d74-b595-4555-b472-a516b634811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Etiquetas de imagen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720d69-e608-44d3-86b9-dcacaabdf74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fcb0009-c298-480a-80d4-09d4dee29d6c}" ma:internalName="TaxCatchAll" ma:showField="CatchAllData" ma:web="05720d69-e608-44d3-86b9-dcacaabdf7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5720d69-e608-44d3-86b9-dcacaabdf747" xsi:nil="true"/>
    <lcf76f155ced4ddcb4097134ff3c332f xmlns="7c6a0d74-b595-4555-b472-a516b634811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66B9152-4229-4A3D-ADAB-2745BDDA1574}"/>
</file>

<file path=customXml/itemProps2.xml><?xml version="1.0" encoding="utf-8"?>
<ds:datastoreItem xmlns:ds="http://schemas.openxmlformats.org/officeDocument/2006/customXml" ds:itemID="{58B85470-78D3-4F2A-B285-40CED7BBDD19}"/>
</file>

<file path=customXml/itemProps3.xml><?xml version="1.0" encoding="utf-8"?>
<ds:datastoreItem xmlns:ds="http://schemas.openxmlformats.org/officeDocument/2006/customXml" ds:itemID="{E014ABD4-01ED-4750-A175-ECF4080048C7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840</Words>
  <Application>Microsoft Office PowerPoint</Application>
  <PresentationFormat>Panorámica</PresentationFormat>
  <Paragraphs>118</Paragraphs>
  <Slides>11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Arial</vt:lpstr>
      <vt:lpstr>Intro Black Caps</vt:lpstr>
      <vt:lpstr>Montserrat</vt:lpstr>
      <vt:lpstr>open sans</vt:lpstr>
      <vt:lpstr>open sans</vt:lpstr>
      <vt:lpstr>Source Sans Pro</vt:lpstr>
      <vt:lpstr>Wingdings</vt:lpstr>
      <vt:lpstr>Sanofi Genzyme PowerPoint Corporate Template</vt:lpstr>
      <vt:lpstr>think-cell Slide</vt:lpstr>
      <vt:lpstr>Diapositiva de think-cell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16 Diciembre 2021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Pedraza, Francisco Nicolay /CO</dc:creator>
  <cp:lastModifiedBy>Pedraza, Francisco Nicolay /CO</cp:lastModifiedBy>
  <cp:revision>1</cp:revision>
  <dcterms:created xsi:type="dcterms:W3CDTF">2022-06-03T17:09:49Z</dcterms:created>
  <dcterms:modified xsi:type="dcterms:W3CDTF">2022-06-03T17:14:54Z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0x010100F6DFAB1349296344B8D1F4102CE60626</vt:lpwstr>
  </property>
</Properties>
</file>